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7B2513-B650-4959-9B43-09558077D2A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5E52D4-29EB-4870-9399-7C93C6454D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700808"/>
            <a:ext cx="6172200" cy="1894362"/>
          </a:xfrm>
        </p:spPr>
        <p:txBody>
          <a:bodyPr/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不可與世俗為友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4005064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DFKai-SB" pitchFamily="65" charset="-120"/>
                <a:ea typeface="DFKai-SB" pitchFamily="65" charset="-120"/>
              </a:rPr>
              <a:t>雅各書4﹕4-5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雅各為何用“淫亂的人”這個樣難聽的詞來稱呼這些“與世俗為友“的基督徒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在舊約聖經中描述耶和華神是丈夫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以色列民是妻子。以色列民離開上帝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轉去敬拜偶像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就等於淫婦背離丈夫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先知常常用“淫婦“來指背道的以色列民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耶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結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23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1-3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章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)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新約聖經中也將教會比喻作基督的新婦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林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後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為你們起的憤恨，原是　神那樣的憤恨。因為我曾把你們許配一個丈夫，要把你們如同貞潔的童女，獻給基督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基督徒應當專一愛主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向主全然貞忠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否則就是屬靈上的淫亂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32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歌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妹子，我新婦，乃是關鎖的園，禁閉的井，封閉的泉源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世人最大的罪就是不信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而基督徒最大的罪就是不專一愛主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32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林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16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22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若有人不愛主，這人可詛可咒。主必要來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！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請省察反思世界上哪些東西攔阻我們去專一愛主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﹖</a:t>
            </a:r>
          </a:p>
          <a:p>
            <a:r>
              <a:rPr lang="zh-CN" altLang="en-US" sz="3200" b="1" dirty="0" smtClean="0"/>
              <a:t>我們在世界上作為客旅和寄居者</a:t>
            </a:r>
            <a:r>
              <a:rPr lang="en-US" altLang="zh-CN" sz="3200" b="1" dirty="0" smtClean="0"/>
              <a:t>﹐</a:t>
            </a:r>
            <a:r>
              <a:rPr lang="zh-CN" altLang="en-US" sz="3200" b="1" dirty="0" smtClean="0"/>
              <a:t>當如何勝過世界的引誘</a:t>
            </a:r>
            <a:r>
              <a:rPr lang="en-US" altLang="zh-CN" sz="3200" b="1" dirty="0" smtClean="0"/>
              <a:t>﹖</a:t>
            </a:r>
            <a:endParaRPr lang="en-US" sz="3200" dirty="0" smtClean="0"/>
          </a:p>
          <a:p>
            <a:pPr lvl="0"/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何謂世俗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世俗”在聖經中與“世界”是同一個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字。</a:t>
            </a:r>
            <a:endParaRPr lang="en-US" altLang="zh-CN" sz="32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只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是當翻譯作“世俗”的時候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特指這個世界上與神為敵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抵擋神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悖逆神的勢力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組織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體系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文化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風俗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價值觀等。</a:t>
            </a:r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latin typeface="DFKai-SB" pitchFamily="65" charset="-120"/>
                <a:ea typeface="DFKai-SB" pitchFamily="65" charset="-120"/>
              </a:rPr>
              <a:t>“與世俗為友”的含義</a:t>
            </a:r>
            <a:r>
              <a:rPr lang="en-US" altLang="zh-CN" sz="40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貪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愛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欣賞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接納屬於世界的文化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風俗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價值觀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</a:p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與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世界上抵擋神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悖逆神的勢力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組織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體系等聯合。</a:t>
            </a:r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“與世俗為友”的表現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約一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16-17“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因為，凡世界上的事，就像肉體的情慾、眼目的情慾，並今生的驕傲，都不是從父來的，乃是從世界來的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。這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世界和其上的情慾都要過去，惟獨遵行　神旨意的，是永遠常存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CA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肉體的情慾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 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眼目的情慾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今生的驕傲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“與世俗為友”的表現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世俗的言談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7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只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是要棄絕那世俗的言語和老婦荒渺的話，在敬虔上操練自己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提前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提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摩太啊，你要保守所託付你的，躲避世俗的虛談和那敵真道、似是而非的學問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後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16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 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但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要遠避世俗的虛談，因為這等人必進到更不敬虔的地步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聖經中貪愛世俗的例子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以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掃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恐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怕有淫亂的，有貪戀世俗如以掃的，他因一點食物把自己長子的名分賣了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希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伯來書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16)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從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創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29-34記載看﹐以掃貪戀世俗的表現就是體貼肉體。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底馬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因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為底馬貪愛現今的世界，就離棄我往帖撒羅尼迦去了；革勒士往加拉太去；提多往撻馬太去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；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後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10)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4000" b="1" dirty="0" smtClean="0">
                <a:latin typeface="PMingLiU" pitchFamily="18" charset="-120"/>
                <a:ea typeface="PMingLiU" pitchFamily="18" charset="-120"/>
              </a:rPr>
              <a:t>“與世俗為友”真的像雅各說的那麼嚴重麼</a:t>
            </a:r>
            <a:r>
              <a:rPr lang="en-US" altLang="zh-CN" sz="4000" b="1" dirty="0" smtClean="0">
                <a:latin typeface="PMingLiU" pitchFamily="18" charset="-120"/>
                <a:ea typeface="PMingLiU" pitchFamily="18" charset="-120"/>
              </a:rPr>
              <a:t>﹖</a:t>
            </a:r>
          </a:p>
          <a:p>
            <a:pPr lvl="0"/>
            <a:endParaRPr lang="en-US" altLang="zh-CN" sz="40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4000" b="1" dirty="0" smtClean="0">
                <a:latin typeface="PMingLiU" pitchFamily="18" charset="-120"/>
                <a:ea typeface="PMingLiU" pitchFamily="18" charset="-120"/>
              </a:rPr>
              <a:t>為</a:t>
            </a:r>
            <a:r>
              <a:rPr lang="zh-CN" altLang="en-US" sz="4000" b="1" dirty="0" smtClean="0">
                <a:latin typeface="PMingLiU" pitchFamily="18" charset="-120"/>
                <a:ea typeface="PMingLiU" pitchFamily="18" charset="-120"/>
              </a:rPr>
              <a:t>什麼說“與世俗為友”就是與神為敵呢</a:t>
            </a:r>
            <a:r>
              <a:rPr lang="en-US" altLang="zh-CN" sz="4000" b="1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sz="40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撒旦掌控著這個世界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抵擋神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對抗神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與神為敵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以弗所書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那時，你們在其中行事為人，隨從今世的風俗，順服空中掌權者的首領，就是現今在悖逆之子心中運行的邪靈。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以弗所書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 因我們並不是與屬血氣的爭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戰，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乃是與那些執政的、掌權的、管轄這幽暗世界的，以及天空屬靈氣的惡魔爭戰。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約翰一書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19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我們知道，我們是屬　神的，全世界都臥在那惡者手下。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我們作為蒙耶穌基督寶血拯救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屬於上帝的兒女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如果仍然像信主以前那樣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弗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2)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貪愛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欣賞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接納屬於世界的文化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風俗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價值觀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實際上就是與世界上抵擋神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悖逆神的勢力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組織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體系等聯合起來與神為敵。在這一點上沒有中間地帶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不是屬於神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就是屬於世界與神為敵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約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一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不要愛世界和世界上的事。人若愛世界，愛父的心就不在他裡面了。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607</TotalTime>
  <Words>984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不可與世俗為友 </vt:lpstr>
      <vt:lpstr>何謂世俗﹖</vt:lpstr>
      <vt:lpstr>“與世俗為友”的含義﹕</vt:lpstr>
      <vt:lpstr>“與世俗為友”的表現﹕</vt:lpstr>
      <vt:lpstr>“與世俗為友”的表現﹕</vt:lpstr>
      <vt:lpstr>聖經中貪愛世俗的例子﹕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不可與世俗為友 </dc:title>
  <dc:creator>Li</dc:creator>
  <cp:lastModifiedBy>Li</cp:lastModifiedBy>
  <cp:revision>3</cp:revision>
  <dcterms:created xsi:type="dcterms:W3CDTF">2017-11-05T08:10:30Z</dcterms:created>
  <dcterms:modified xsi:type="dcterms:W3CDTF">2017-11-05T18:17:44Z</dcterms:modified>
</cp:coreProperties>
</file>