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71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C57C68-4A41-4FEA-8B21-0B0D933DA7A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576BD5-37E2-4DBD-98C0-EFF13253A6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6172200" cy="1894362"/>
          </a:xfrm>
        </p:spPr>
        <p:txBody>
          <a:bodyPr/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沒有行為的信心是死的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6172200" cy="1371600"/>
          </a:xfrm>
        </p:spPr>
        <p:txBody>
          <a:bodyPr/>
          <a:lstStyle/>
          <a:p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雅各</a:t>
            </a:r>
            <a:r>
              <a:rPr lang="zh-TW" altLang="en-US" sz="3200" dirty="0" smtClean="0">
                <a:latin typeface="PMingLiU" pitchFamily="18" charset="-120"/>
                <a:ea typeface="PMingLiU" pitchFamily="18" charset="-120"/>
              </a:rPr>
              <a:t>書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TW" sz="32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14-26</a:t>
            </a:r>
            <a:endParaRPr lang="en-US" sz="32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亞伯拉罕的信心和行為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創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15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6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亞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伯蘭信耶和華，耶和華就以此為他的義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4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倘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若亞伯拉罕是因行為稱義，就有可誇的；只是在　神面前並無可誇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來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11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17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亞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伯拉罕因著信，被試驗的時候，就把以撒獻上；這便是那歡喜領受應許的，將自己獨生的兒子獻上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21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們的祖宗亞伯拉罕把他兒子以撒獻在壇上，豈不是因行為稱義嗎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？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喇合的信心和行為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雅各書2:25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妓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女喇合接待使者，又放他們從別的路上出去，不也是一樣因行為稱義嗎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？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來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11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31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妓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女喇合因著信，曾和和平平地接待探子，就不與那些不順從的人一同滅亡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書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9-11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2:9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對他們說：「我知道耶和華已經把這地賜給你們，並且因你們的緣故我們都驚慌了。這地的一切居民在你們面前心都消化了；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2:10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因為我們聽見你們出埃及的時候，耶和華怎樣在你們前面使紅海的水乾了，並且你們怎樣待約旦河東的兩個亞摩利王西宏和噩，將他們盡行毀滅。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2:11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我們一聽見這些事，心就消化了。因你們的緣故，並無一人有膽氣。耶和華─你們的　神本是上天下地的　神。</a:t>
            </a: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保羅的教導與雅各的教導之比較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保羅所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強調的重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點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得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救是完全的恩典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而不是倚靠人的行為努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力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US" altLang="zh-CN" b="1" dirty="0" err="1" smtClean="0">
                <a:latin typeface="PMingLiU" pitchFamily="18" charset="-120"/>
                <a:ea typeface="PMingLiU" pitchFamily="18" charset="-120"/>
              </a:rPr>
              <a:t>人沒有任何可自誇的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。</a:t>
            </a:r>
          </a:p>
          <a:p>
            <a:pPr>
              <a:buNone/>
            </a:pP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   以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弗所書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8-9</a:t>
            </a: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2:8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你們得救是本乎恩，也因著信；這並不是出於自己，乃是　神所賜的；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2:9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也不是出於行為，免得有人自誇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雅各所所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強調的重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點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沒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有行為的信心是死的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是虛假的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2:22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可見，信心是與他的行為並行，而且信心因著行為才得成全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2:26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身體沒有靈魂是死的，信心沒有行為也是死的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信心若沒有行為就是死的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真正得救的信心必定會有聖潔行為的表現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如果人沒有外在行為的改變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那麼其所謂的信心只能是虛假的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是死的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正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如主耶穌在馬太福音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7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16-18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節的教導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﹕“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憑著他們的果子，就可以認出他們來。荊棘上豈能摘葡萄呢？蒺藜裡豈能摘無花果呢？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這樣，凡好樹都結好果子，惟獨壞樹結壞果子。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好樹不能結壞果子；壞樹不能結好果子。”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信心若沒有行為就是死的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從雅各這里所給出的實例可以看出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他所說的行為包括以下兩點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對弟兄姊妹愛心的表達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15-16</a:t>
            </a:r>
          </a:p>
          <a:p>
            <a:pPr lvl="0"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若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是弟兄或是姊妹，赤身露體，又缺了日用的飲食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；你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們中間有人對他們說：「平平安安地去吧！願你們穿得暖，吃得飽」，卻不給他們身體所需用的，這有甚麼益處呢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？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被稱義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(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得救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)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後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所帶來的行為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21-22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我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們的祖宗亞伯拉罕把他兒子以撒獻在壇上，豈不是因行為稱義嗎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？可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見，信心是與他的行為並行，而且信心因著行為才得成全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信心若沒有行為就是死的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沒有行為的信心是死的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       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17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20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26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信心是藉著行為表達的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        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雅各書2:18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必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有人說：「你有信心，我有行為；你將你沒有行為的信心指給我看，我便藉著我的行為，將我的信心指給你看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。」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信心與行為並行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﹔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               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信心因著行為才得成全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        </a:t>
            </a:r>
            <a:endParaRPr lang="en-CA" sz="2800" b="1" dirty="0" smtClean="0">
              <a:latin typeface="PMingLiU" pitchFamily="18" charset="-120"/>
              <a:ea typeface="PMingLiU" pitchFamily="18" charset="-120"/>
            </a:endParaRPr>
          </a:p>
          <a:p>
            <a:pPr lvl="0">
              <a:buNone/>
            </a:pP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   雅各書2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2800" b="1" dirty="0" smtClean="0">
                <a:latin typeface="PMingLiU" pitchFamily="18" charset="-120"/>
                <a:ea typeface="PMingLiU" pitchFamily="18" charset="-120"/>
              </a:rPr>
              <a:t>22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sz="2800" b="1" dirty="0" smtClean="0">
                <a:latin typeface="PMingLiU" pitchFamily="18" charset="-120"/>
                <a:ea typeface="PMingLiU" pitchFamily="18" charset="-120"/>
              </a:rPr>
              <a:t> 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可見，信心是與他的行為並行，而且信心因著行為才得成全。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DFKai-SB" pitchFamily="65" charset="-120"/>
                <a:ea typeface="DFKai-SB" pitchFamily="65" charset="-120"/>
              </a:rPr>
              <a:t>保羅關於因信稱義的教導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PMingLiU" pitchFamily="18" charset="-120"/>
                <a:ea typeface="PMingLiU" pitchFamily="18" charset="-120"/>
              </a:rPr>
              <a:t>羅馬書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3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23-28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﹔</a:t>
            </a: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3:23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因為世人都犯了罪，虧缺了　神的榮耀；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3:24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如今卻蒙　神的恩典，因基督耶穌的救贖，就白白地稱義。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3:25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　神設立耶穌作挽回祭，是憑著耶穌的血，藉著人的信，要顯明　神的義；因為他用忍耐的心寬容人先時所犯的罪，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3:26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好在今時顯明他的義，使人知道他自己為義，也稱信耶穌的人為義。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3:27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既是這樣，哪裡能誇口呢？沒有可誇的了。用何法沒有的呢？是用立功之法嗎？不是，乃用信主之法。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3:28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所以（有古卷：因為）我們看定了：人稱義是因著信，不在乎遵行律法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US" sz="3200" b="1" dirty="0" err="1" smtClean="0">
                <a:latin typeface="DFKai-SB" pitchFamily="65" charset="-120"/>
                <a:ea typeface="DFKai-SB" pitchFamily="65" charset="-120"/>
              </a:rPr>
              <a:t>保羅關於因信稱義的教導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en-US" sz="2800" b="1" dirty="0" err="1" smtClean="0">
                <a:latin typeface="DFKai-SB" pitchFamily="65" charset="-120"/>
                <a:ea typeface="DFKai-SB" pitchFamily="65" charset="-120"/>
              </a:rPr>
              <a:t>羅馬書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4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2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﹐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13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﹔</a:t>
            </a:r>
          </a:p>
          <a:p>
            <a:pPr>
              <a:buNone/>
            </a:pP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  4:2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 倘若亞伯拉罕是因行為稱義，就有可誇的；只是在　神面前並無可誇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  4:13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 因為　神應許亞伯拉罕和他後裔，必得承受世界，不是因律法，乃是因信而得的義。</a:t>
            </a:r>
            <a:endParaRPr lang="en-US" altLang="zh-CN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以弗所書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2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8-9</a:t>
            </a:r>
          </a:p>
          <a:p>
            <a:pPr>
              <a:buNone/>
            </a:pP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  2:8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 你們得救是本乎恩，也因著信；這並不是出於自己，乃是　神所賜的；</a:t>
            </a:r>
            <a:b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2:9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 也不是出於行為，免得有人自誇。</a:t>
            </a:r>
            <a:endParaRPr lang="en-US" sz="2800" b="1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DFKai-SB" pitchFamily="65" charset="-120"/>
                <a:ea typeface="DFKai-SB" pitchFamily="65" charset="-120"/>
              </a:rPr>
              <a:t>雅各的教導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DFKai-SB" pitchFamily="65" charset="-120"/>
                <a:ea typeface="DFKai-SB" pitchFamily="65" charset="-120"/>
              </a:rPr>
              <a:t>雅各書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2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21</a:t>
            </a:r>
            <a:r>
              <a:rPr lang="en-US" altLang="zh-CN" sz="2800" b="1" dirty="0" smtClean="0">
                <a:latin typeface="DFKai-SB" pitchFamily="65" charset="-120"/>
                <a:ea typeface="DFKai-SB" pitchFamily="65" charset="-120"/>
              </a:rPr>
              <a:t>﹐</a:t>
            </a:r>
            <a:r>
              <a:rPr lang="en-CA" sz="2800" b="1" dirty="0" smtClean="0">
                <a:latin typeface="DFKai-SB" pitchFamily="65" charset="-120"/>
                <a:ea typeface="DFKai-SB" pitchFamily="65" charset="-120"/>
              </a:rPr>
              <a:t>24</a:t>
            </a:r>
          </a:p>
          <a:p>
            <a:pPr>
              <a:buNone/>
            </a:pP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   2:21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 我們的祖宗亞伯拉罕把他兒子以撒獻在壇上，豈不是因行為稱義嗎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？</a:t>
            </a:r>
            <a:endParaRPr lang="en-US" altLang="zh-TW" sz="28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   2:24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 這樣看來，人稱義是因著行為，不是單因著信。</a:t>
            </a:r>
            <a:endParaRPr lang="en-US" sz="28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DFKai-SB" pitchFamily="65" charset="-120"/>
                <a:ea typeface="DFKai-SB" pitchFamily="65" charset="-120"/>
              </a:rPr>
              <a:t>保羅得教導和雅各得教導是否矛盾</a:t>
            </a:r>
            <a:r>
              <a:rPr lang="en-US" sz="3200" b="1" dirty="0" smtClean="0">
                <a:latin typeface="DFKai-SB" pitchFamily="65" charset="-120"/>
                <a:ea typeface="DFKai-SB" pitchFamily="65" charset="-120"/>
              </a:rPr>
              <a:t>﹖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因著雅各在這裡強調“因行為稱義”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而保羅則強調“因信稱義”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從表面上來看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雅各的教導與保羅的教導似乎有矛盾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但實際上雅各與保羅所強調的是兩個不同的方面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是相互補充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而不是相互矛盾。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保羅的教導與雅各的教導之比較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信</a:t>
            </a:r>
            <a:r>
              <a:rPr lang="zh-CN" altLang="en-US" sz="3200" b="1" dirty="0" smtClean="0">
                <a:latin typeface="PMingLiU" pitchFamily="18" charset="-120"/>
                <a:ea typeface="PMingLiU" pitchFamily="18" charset="-120"/>
              </a:rPr>
              <a:t>心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保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羅的教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導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從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上帝而來得救的信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心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 羅馬書3:28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所以我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們看定了：人稱義是因著信，不在乎遵行律法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    雅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各的教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導</a:t>
            </a:r>
            <a:r>
              <a:rPr lang="en-US" altLang="zh-CN" sz="28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表面虛假的信</a:t>
            </a:r>
            <a:r>
              <a:rPr lang="zh-CN" altLang="en-US" sz="2800" b="1" dirty="0" smtClean="0">
                <a:latin typeface="PMingLiU" pitchFamily="18" charset="-120"/>
                <a:ea typeface="PMingLiU" pitchFamily="18" charset="-120"/>
              </a:rPr>
              <a:t>心</a:t>
            </a:r>
            <a:endParaRPr lang="en-US" altLang="zh-CN" sz="28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 雅各書2﹕14-17</a:t>
            </a:r>
          </a:p>
          <a:p>
            <a:pPr>
              <a:buNone/>
            </a:pP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   2:14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我的弟兄們，若有人說自己有信心，卻沒有行為，有甚麼益處呢？這信心能救他嗎？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2:15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若是弟兄或是姊妹，赤身露體，又缺了日用的飲食；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2:16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你們中間有人對他們說：「平平安安地去吧！願你們穿得暖，吃得飽」，卻不給他們身體所需用的，這有甚麼益處呢？</a:t>
            </a:r>
            <a:b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 smtClean="0">
                <a:latin typeface="PMingLiU" pitchFamily="18" charset="-120"/>
                <a:ea typeface="PMingLiU" pitchFamily="18" charset="-120"/>
              </a:rPr>
              <a:t>2:17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 這樣，信心若沒有行為就是死的</a:t>
            </a: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sz="2800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保羅的教導與雅各的教導之比較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行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為</a:t>
            </a:r>
            <a:endParaRPr lang="en-US" sz="3200" b="1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保羅的教導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為著自己得救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或者是為著在上帝面前稱義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而努力做出的行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為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  以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弗所書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2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b="1" dirty="0" smtClean="0">
                <a:latin typeface="PMingLiU" pitchFamily="18" charset="-120"/>
                <a:ea typeface="PMingLiU" pitchFamily="18" charset="-120"/>
              </a:rPr>
              <a:t>8-9</a:t>
            </a: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2:8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你們得救是本乎恩，也因著信；這並不是出於自己，乃是　神所賜的；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2:9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也不是出於行為，免得有人自誇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雅各的教導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因著信心而得到拯救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在上帝面前稱義後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必定會有的行為表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現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雅各書2﹕17-18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2:17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這樣，信心若沒有行為就是死的。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2:18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必有人說：「你有信心，我有行為；你將你沒有行為的信心指給我看，我便藉著我的行為，將我的信心指給你看。」</a:t>
            </a: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保羅的教導與雅各的教導之比較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200" dirty="0" smtClean="0"/>
              <a:t>稱</a:t>
            </a:r>
            <a:r>
              <a:rPr lang="zh-CN" altLang="en-US" sz="3200" dirty="0" smtClean="0"/>
              <a:t>義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保羅的教導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在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上帝面前稱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義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  羅馬書3:24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“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如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今卻蒙　神的恩典，因基督耶穌的救贖，就白白地稱義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雅各的教導</a:t>
            </a: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在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人面前的稱</a:t>
            </a:r>
            <a:r>
              <a:rPr lang="zh-CN" altLang="en-US" b="1" dirty="0" smtClean="0">
                <a:latin typeface="PMingLiU" pitchFamily="18" charset="-120"/>
                <a:ea typeface="PMingLiU" pitchFamily="18" charset="-120"/>
              </a:rPr>
              <a:t>義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CN" b="1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2:21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我們的祖宗亞伯拉罕把他兒子以撒獻在壇上，豈不是因行為稱義嗎？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2:22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可見，信心是與他的行為並行，而且信心因著行為才得成全。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2:23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這就應驗經上所說：「亞伯拉罕信　神，這就算為他的義。」他又得稱為　神的朋友。</a:t>
            </a:r>
            <a:br>
              <a:rPr lang="zh-TW" altLang="en-US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2:24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 這樣看來，人稱義是因著行為，不是單因著信。</a:t>
            </a:r>
            <a:endParaRPr lang="en-US" altLang="zh-CN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保羅的教導與雅各的教導之比較</a:t>
            </a:r>
            <a:r>
              <a:rPr lang="en-US" altLang="zh-CN" sz="3200" b="1" dirty="0" smtClean="0">
                <a:latin typeface="DFKai-SB" pitchFamily="65" charset="-120"/>
                <a:ea typeface="DFKai-SB" pitchFamily="65" charset="-120"/>
              </a:rPr>
              <a:t>﹕</a:t>
            </a:r>
            <a:r>
              <a:rPr lang="zh-CN" altLang="en-US" sz="3200" dirty="0" smtClean="0">
                <a:latin typeface="DFKai-SB" pitchFamily="65" charset="-120"/>
                <a:ea typeface="DFKai-SB" pitchFamily="65" charset="-120"/>
              </a:rPr>
              <a:t>時</a:t>
            </a:r>
            <a:r>
              <a:rPr lang="zh-CN" altLang="en-US" sz="3200" dirty="0" smtClean="0">
                <a:latin typeface="DFKai-SB" pitchFamily="65" charset="-120"/>
                <a:ea typeface="DFKai-SB" pitchFamily="65" charset="-120"/>
              </a:rPr>
              <a:t>間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保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羅的教導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重生得救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前是因信稱義</a:t>
            </a:r>
            <a:endParaRPr lang="en-US" altLang="zh-CN" sz="26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    羅馬書3:23-24“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因為世人都犯了罪，虧缺了　神的榮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耀；如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今卻蒙　神的恩典，因基督耶穌的救贖，就白白地稱義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。</a:t>
            </a: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”</a:t>
            </a:r>
            <a:endParaRPr lang="en-US" sz="26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雅各的教導</a:t>
            </a:r>
            <a:r>
              <a:rPr lang="en-US" altLang="zh-CN" sz="2600" b="1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人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重生得救</a:t>
            </a:r>
            <a:r>
              <a:rPr lang="zh-CN" altLang="en-US" sz="2600" b="1" dirty="0" smtClean="0">
                <a:latin typeface="PMingLiU" pitchFamily="18" charset="-120"/>
                <a:ea typeface="PMingLiU" pitchFamily="18" charset="-120"/>
              </a:rPr>
              <a:t>後是用行為去顯明自己是已經被稱為義</a:t>
            </a:r>
            <a:endParaRPr lang="en-US" altLang="zh-CN" sz="2600" b="1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sz="2600" b="1" dirty="0" smtClean="0">
                <a:latin typeface="PMingLiU" pitchFamily="18" charset="-120"/>
                <a:ea typeface="PMingLiU" pitchFamily="18" charset="-120"/>
              </a:rPr>
              <a:t>    </a:t>
            </a: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2:21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我們的祖宗亞伯拉罕把他兒子以撒獻在壇上，豈不是因行為稱義嗎？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2:22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可見，信心是與他的行為並行，而且信心因著行為才得成全。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2:23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這就應驗經上所說：「亞伯拉罕信　神，這就算為他的義。」他又得稱為　神的朋友。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2:24</a:t>
            </a:r>
            <a: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  <a:t> 這樣看來，人稱義是因著行為，不是單因著信。</a:t>
            </a:r>
            <a:br>
              <a:rPr lang="zh-TW" altLang="en-US" sz="2600" b="1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 smtClean="0">
                <a:latin typeface="PMingLiU" pitchFamily="18" charset="-120"/>
                <a:ea typeface="PMingLiU" pitchFamily="18" charset="-120"/>
              </a:rPr>
              <a:t> </a:t>
            </a:r>
            <a:endParaRPr lang="en-US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805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沒有行為的信心是死的 </vt:lpstr>
      <vt:lpstr>保羅關於因信稱義的教導</vt:lpstr>
      <vt:lpstr>保羅關於因信稱義的教導</vt:lpstr>
      <vt:lpstr>雅各的教導</vt:lpstr>
      <vt:lpstr>保羅得教導和雅各得教導是否矛盾﹖</vt:lpstr>
      <vt:lpstr>保羅的教導與雅各的教導之比較﹕信心</vt:lpstr>
      <vt:lpstr>保羅的教導與雅各的教導之比較﹕行為</vt:lpstr>
      <vt:lpstr>保羅的教導與雅各的教導之比較﹕稱義</vt:lpstr>
      <vt:lpstr>保羅的教導與雅各的教導之比較﹕時間</vt:lpstr>
      <vt:lpstr>亞伯拉罕的信心和行為﹕</vt:lpstr>
      <vt:lpstr>喇合的信心和行為</vt:lpstr>
      <vt:lpstr>保羅的教導與雅各的教導之比較﹕</vt:lpstr>
      <vt:lpstr>信心若沒有行為就是死的</vt:lpstr>
      <vt:lpstr>信心若沒有行為就是死的</vt:lpstr>
      <vt:lpstr>信心若沒有行為就是死的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沒有行為的信心是死的 </dc:title>
  <dc:creator>Li</dc:creator>
  <cp:lastModifiedBy>Li</cp:lastModifiedBy>
  <cp:revision>1</cp:revision>
  <dcterms:created xsi:type="dcterms:W3CDTF">2017-09-24T16:33:26Z</dcterms:created>
  <dcterms:modified xsi:type="dcterms:W3CDTF">2017-09-24T17:30:41Z</dcterms:modified>
</cp:coreProperties>
</file>