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3BBE95-95A9-40B6-BEA7-AE11CE123AED}" type="datetimeFigureOut">
              <a:rPr lang="en-US" smtClean="0"/>
              <a:t>10/21/2017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7ED7FC-ACF2-4BF8-944E-9CA6BC32168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1556792"/>
            <a:ext cx="6172200" cy="1894362"/>
          </a:xfrm>
        </p:spPr>
        <p:txBody>
          <a:bodyPr>
            <a:normAutofit/>
          </a:bodyPr>
          <a:lstStyle/>
          <a:p>
            <a:r>
              <a:rPr lang="zh-CN" altLang="en-US" sz="4800" dirty="0" smtClean="0">
                <a:latin typeface="DFKai-SB" pitchFamily="65" charset="-120"/>
                <a:ea typeface="DFKai-SB" pitchFamily="65" charset="-120"/>
              </a:rPr>
              <a:t>不可貪慾妄求</a:t>
            </a:r>
            <a:endParaRPr lang="en-US" sz="4800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61048"/>
            <a:ext cx="6172200" cy="1371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DFKai-SB" pitchFamily="65" charset="-120"/>
                <a:ea typeface="DFKai-SB" pitchFamily="65" charset="-120"/>
              </a:rPr>
              <a:t>雅各書4﹕1-3</a:t>
            </a:r>
            <a:endParaRPr lang="en-US" sz="3200" dirty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貪慾妄求的範例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zh-CN" altLang="en-US" sz="2600" dirty="0" smtClean="0"/>
              <a:t>民</a:t>
            </a:r>
            <a:r>
              <a:rPr lang="en-CA" sz="2600" dirty="0" smtClean="0"/>
              <a:t>11</a:t>
            </a:r>
            <a:r>
              <a:rPr lang="en-US" altLang="zh-CN" sz="2600" dirty="0" smtClean="0"/>
              <a:t>﹕</a:t>
            </a:r>
            <a:r>
              <a:rPr lang="en-CA" sz="2600" dirty="0" smtClean="0"/>
              <a:t>4-34</a:t>
            </a:r>
            <a:r>
              <a:rPr lang="en-US" altLang="zh-CN" sz="2600" dirty="0" smtClean="0"/>
              <a:t>﹔</a:t>
            </a:r>
          </a:p>
          <a:p>
            <a:pPr lvl="0"/>
            <a:r>
              <a:rPr lang="en-US" altLang="zh-TW" sz="2600" b="1" dirty="0" smtClean="0"/>
              <a:t>11:4</a:t>
            </a:r>
            <a:r>
              <a:rPr lang="zh-TW" altLang="en-US" sz="2600" dirty="0" smtClean="0"/>
              <a:t> 他們中間的閒雜人大起貪慾的心；以色列人又哭號說：「誰給我們肉吃呢？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11:5</a:t>
            </a:r>
            <a:r>
              <a:rPr lang="zh-TW" altLang="en-US" sz="2600" dirty="0" smtClean="0"/>
              <a:t> 我們記得，在埃及的時候不花錢就吃魚，也記得有黃瓜、西瓜、韭菜、蔥、蒜。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11:6</a:t>
            </a:r>
            <a:r>
              <a:rPr lang="zh-TW" altLang="en-US" sz="2600" dirty="0" smtClean="0"/>
              <a:t> 現在我們的心血枯竭了，除這嗎哪以外，在我們眼前並沒有別的東西</a:t>
            </a:r>
            <a:r>
              <a:rPr lang="zh-TW" altLang="en-US" sz="2600" dirty="0" smtClean="0"/>
              <a:t>。」</a:t>
            </a:r>
            <a:r>
              <a:rPr lang="zh-TW" altLang="en-US" sz="2600" dirty="0" smtClean="0"/>
              <a:t/>
            </a:r>
            <a:br>
              <a:rPr lang="zh-TW" altLang="en-US" sz="2600" dirty="0" smtClean="0"/>
            </a:br>
            <a:r>
              <a:rPr lang="en-US" altLang="zh-TW" sz="2600" b="1" dirty="0" smtClean="0"/>
              <a:t>11:18</a:t>
            </a:r>
            <a:r>
              <a:rPr lang="zh-TW" altLang="en-US" sz="2600" dirty="0" smtClean="0"/>
              <a:t> 又要對百姓說：</a:t>
            </a:r>
            <a:r>
              <a:rPr lang="en-US" altLang="zh-TW" sz="2600" dirty="0" smtClean="0"/>
              <a:t>『</a:t>
            </a:r>
            <a:r>
              <a:rPr lang="zh-TW" altLang="en-US" sz="2600" dirty="0" smtClean="0"/>
              <a:t>你們應當自潔，預備明天吃肉，因為你們哭號說：誰給我們肉吃！我們在埃及很好。這聲音達到了耶和華的耳中，所以他必給你們肉吃。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11:19</a:t>
            </a:r>
            <a:r>
              <a:rPr lang="zh-TW" altLang="en-US" sz="2600" dirty="0" smtClean="0"/>
              <a:t> 你們不止吃一天、兩天、五天、十天、二十天，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11:20</a:t>
            </a:r>
            <a:r>
              <a:rPr lang="zh-TW" altLang="en-US" sz="2600" dirty="0" smtClean="0"/>
              <a:t> 要吃一個整月，甚至肉從你們鼻孔裡噴出來，使你們厭惡了，因為你們厭棄住在你們中間的耶和華，在他面前哭號說：我們為何出了埃及呢！</a:t>
            </a:r>
            <a:r>
              <a:rPr lang="en-US" altLang="zh-TW" sz="2600" dirty="0" smtClean="0"/>
              <a:t>』</a:t>
            </a:r>
            <a:r>
              <a:rPr lang="zh-TW" altLang="en-US" sz="2600" dirty="0" smtClean="0"/>
              <a:t>」</a:t>
            </a:r>
            <a:r>
              <a:rPr lang="zh-TW" altLang="en-US" sz="2600" dirty="0" smtClean="0"/>
              <a:t/>
            </a:r>
            <a:br>
              <a:rPr lang="zh-TW" altLang="en-US" sz="2600" dirty="0" smtClean="0"/>
            </a:br>
            <a:r>
              <a:rPr lang="en-US" altLang="zh-TW" sz="2600" b="1" dirty="0" smtClean="0"/>
              <a:t>11:31</a:t>
            </a:r>
            <a:r>
              <a:rPr lang="zh-TW" altLang="en-US" sz="2600" dirty="0" smtClean="0"/>
              <a:t> 有風從耶和華那裡颳起，把鵪鶉由海面颳來，飛散在營邊和營的四圍；這邊約有一天的路程，那邊約有一天的路程，離地面約有二肘。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11:32</a:t>
            </a:r>
            <a:r>
              <a:rPr lang="zh-TW" altLang="en-US" sz="2600" dirty="0" smtClean="0"/>
              <a:t> 百姓起來，終日終夜，並次日一整天，捕取鵪鶉；至少的也取了十賀梅珥，為自己擺列在營的四圍。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11:33</a:t>
            </a:r>
            <a:r>
              <a:rPr lang="zh-TW" altLang="en-US" sz="2600" dirty="0" smtClean="0"/>
              <a:t> 肉在他們牙齒之間尚未嚼爛，耶和華的怒氣就向他們發作，用最重的災殃擊殺了他們。</a:t>
            </a:r>
            <a:br>
              <a:rPr lang="zh-TW" altLang="en-US" sz="2600" dirty="0" smtClean="0"/>
            </a:br>
            <a:r>
              <a:rPr lang="en-US" altLang="zh-TW" sz="2600" b="1" dirty="0" smtClean="0"/>
              <a:t>11:34</a:t>
            </a:r>
            <a:r>
              <a:rPr lang="zh-TW" altLang="en-US" sz="2600" dirty="0" smtClean="0"/>
              <a:t> 那地方便叫做基博羅</a:t>
            </a:r>
            <a:r>
              <a:rPr lang="en-US" altLang="zh-TW" sz="2600" dirty="0" smtClean="0"/>
              <a:t>‧</a:t>
            </a:r>
            <a:r>
              <a:rPr lang="zh-TW" altLang="en-US" sz="2600" dirty="0" smtClean="0"/>
              <a:t>哈他瓦（就是貪慾之人的墳墓），因為他們在那裡葬埋那起貪慾之心的人。</a:t>
            </a:r>
            <a:endParaRPr lang="en-US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耶和華神滿有憐憫和慈愛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豐豐富富供應祂兒女的所需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也垂聽祂兒女的祈求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但當我們貪慾妄求的時候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上帝必定不會垂聽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因為我們所信靠的上帝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不是受人支配擺布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﹑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聽從人吩咐的上帝。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請留意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不要把所有未蒙垂聽的禱告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都看作貪慾妄求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要承認許多時候我們並不明白上帝為何沒有垂聽我們的禱告。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DFKai-SB" pitchFamily="65" charset="-120"/>
                <a:ea typeface="DFKai-SB" pitchFamily="65" charset="-120"/>
              </a:rPr>
              <a:t>當如何祈求禱告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2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/>
          <a:lstStyle/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要學習如何向上帝祈求禱告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唯有從聖經中的教導而來。</a:t>
            </a:r>
            <a:endParaRPr lang="en-US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將自己的需要帶到主面前向祂祈求禱告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上帝的應許是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路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11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9-13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11:9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我又告訴你們，你們祈求，就給你們；尋找，就尋見；叩門，就給你們開門。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11:10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因為，凡祈求的，就得著；尋找的，就尋見；叩門的，就給他開門。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11:11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你們中間作父親的，誰有兒子求餅，反給他石頭呢？求魚，反拿蛇當魚給他呢？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11:12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求雞蛋，反給他蠍子呢？</a:t>
            </a:r>
            <a:br>
              <a:rPr lang="zh-TW" altLang="en-US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11:13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你們雖然不好，尚且知道拿好東西給兒女；何況天父，豈不更將聖靈給求他的人嗎？」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DFKai-SB" pitchFamily="65" charset="-120"/>
                <a:ea typeface="DFKai-SB" pitchFamily="65" charset="-120"/>
              </a:rPr>
              <a:t>當如何祈求禱告</a:t>
            </a:r>
            <a:r>
              <a:rPr lang="en-US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迫切的祈求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路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11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5-8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11:5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耶穌又說：「你們中間誰有一個朋友半夜到他那裡去，說：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朋友！請借給我三個餅；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11:6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因為我有一個朋友行路，來到我這裡，我沒有甚麼給他擺上。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11:7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那人在裡面回答說：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不要攪擾我，門已經關閉，孩子們也同我在床上了，我不能起來給你。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11:8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我告訴你們，雖不因他是朋友起來給他，但因他情詞迫切地直求，就必起來照他所需用的給他。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DFKai-SB" pitchFamily="65" charset="-120"/>
                <a:ea typeface="DFKai-SB" pitchFamily="65" charset="-120"/>
              </a:rPr>
              <a:t>當如何祈求禱告</a:t>
            </a:r>
            <a:r>
              <a:rPr lang="en-US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信心的祈求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太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17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20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   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耶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穌說：「是因你們的信心小。我實在告訴你們，你們若有信心，像一粒芥菜種，就是對這座山說：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『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你從這邊挪到那邊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』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，它也必挪去；並且你們沒有一件不能做的事了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按著上帝的心意祈求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主耶穌在客西馬尼園的禱告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太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26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﹕39﹐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 26:39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他就稍往前走，俯伏在地，禱告說：「我父啊，倘若可行，求你叫這杯離開我。然而，不要照我的意思，只要照你的意思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。」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/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26:42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第二次又去禱告說：「我父啊，這杯若不能離開我，必要我喝，就願你的意旨成全。」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US" sz="3200" b="1" dirty="0" err="1" smtClean="0">
                <a:latin typeface="DFKai-SB" pitchFamily="65" charset="-120"/>
                <a:ea typeface="DFKai-SB" pitchFamily="65" charset="-120"/>
              </a:rPr>
              <a:t>當如何祈求禱告</a:t>
            </a:r>
            <a:r>
              <a:rPr lang="en-US" sz="32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Autofit/>
          </a:bodyPr>
          <a:lstStyle/>
          <a:p>
            <a:pPr lvl="0"/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為別人代求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提前</a:t>
            </a:r>
            <a:r>
              <a:rPr lang="en-CA" sz="2600" b="1" dirty="0" smtClean="0">
                <a:latin typeface="PMingLiU" pitchFamily="18" charset="-120"/>
                <a:ea typeface="PMingLiU" pitchFamily="18" charset="-120"/>
              </a:rPr>
              <a:t>2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600" b="1" dirty="0" smtClean="0">
                <a:latin typeface="PMingLiU" pitchFamily="18" charset="-120"/>
                <a:ea typeface="PMingLiU" pitchFamily="18" charset="-120"/>
              </a:rPr>
              <a:t>1-3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   2:1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我勸你，第一要為萬人懇求、禱告、代求、祝謝；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2:2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為君王和一切在位的，也該如此，使我們可以敬虔、端正、平安無事地度日。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2:3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這是好的，在　神我們救主面前可蒙悅納。</a:t>
            </a:r>
            <a:endParaRPr lang="en-US" sz="26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為著神國度的需要祈求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600" b="1" dirty="0" smtClean="0">
                <a:latin typeface="PMingLiU" pitchFamily="18" charset="-120"/>
                <a:ea typeface="PMingLiU" pitchFamily="18" charset="-120"/>
              </a:rPr>
              <a:t>太</a:t>
            </a:r>
            <a:r>
              <a:rPr lang="en-CA" sz="2600" b="1" dirty="0" smtClean="0">
                <a:latin typeface="PMingLiU" pitchFamily="18" charset="-120"/>
                <a:ea typeface="PMingLiU" pitchFamily="18" charset="-120"/>
              </a:rPr>
              <a:t>6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600" b="1" dirty="0" smtClean="0">
                <a:latin typeface="PMingLiU" pitchFamily="18" charset="-120"/>
                <a:ea typeface="PMingLiU" pitchFamily="18" charset="-120"/>
              </a:rPr>
              <a:t>31-33</a:t>
            </a:r>
            <a:r>
              <a:rPr lang="en-US" altLang="zh-CN" sz="26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600" b="1" dirty="0" smtClean="0">
              <a:latin typeface="PMingLiU" pitchFamily="18" charset="-120"/>
              <a:ea typeface="PMingLiU" pitchFamily="18" charset="-120"/>
            </a:endParaRPr>
          </a:p>
          <a:p>
            <a:pPr>
              <a:buNone/>
            </a:pP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   6:31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所以，不要憂慮說，吃甚麼？喝甚麼？穿甚麼？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6:32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這都是外邦人所求的，你們需用的這一切東西，你們的天父是知道的。</a:t>
            </a:r>
            <a:b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600" b="1" dirty="0" smtClean="0">
                <a:latin typeface="PMingLiU" pitchFamily="18" charset="-120"/>
                <a:ea typeface="PMingLiU" pitchFamily="18" charset="-120"/>
              </a:rPr>
              <a:t>6:33</a:t>
            </a:r>
            <a:r>
              <a:rPr lang="zh-TW" altLang="en-US" sz="2600" b="1" dirty="0" smtClean="0">
                <a:latin typeface="PMingLiU" pitchFamily="18" charset="-120"/>
                <a:ea typeface="PMingLiU" pitchFamily="18" charset="-120"/>
              </a:rPr>
              <a:t> 你們要先求他的國和他的義，這些東西都要加給你們了。</a:t>
            </a:r>
            <a:endParaRPr lang="en-US" sz="26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在基督徒的屬靈經歷中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有時禱告得蒙應允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有時卻未蒙垂聽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這是我們在座每一個基督徒禱告生活中的實際。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禱告蒙應允的範例</a:t>
            </a:r>
            <a:endParaRPr lang="en-US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Autofit/>
          </a:bodyPr>
          <a:lstStyle/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先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知以利亞求雨的禱告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5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17-18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以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利亞與我們是一樣性情的人，他懇切禱告，求不要下雨，雨就三年零六個月不下在地上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。他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又禱告，天就降下雨來，地也生出土產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王</a:t>
            </a:r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上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17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基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列寄居的提斯比人以利亞對亞哈說：「我指著所事奉永生耶和華─以色列的　神起誓，這幾年我若不禱告，必不降露，不下雨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。」</a:t>
            </a:r>
            <a:r>
              <a:rPr lang="en-US" altLang="zh-TW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altLang="zh-CN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b="1" dirty="0" smtClean="0">
                <a:latin typeface="PMingLiU" pitchFamily="18" charset="-120"/>
                <a:ea typeface="PMingLiU" pitchFamily="18" charset="-120"/>
              </a:rPr>
              <a:t>王上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18</a:t>
            </a:r>
            <a:r>
              <a:rPr lang="en-US" altLang="zh-CN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altLang="zh-CN" b="1" dirty="0" smtClean="0">
                <a:latin typeface="PMingLiU" pitchFamily="18" charset="-120"/>
                <a:ea typeface="PMingLiU" pitchFamily="18" charset="-120"/>
              </a:rPr>
              <a:t>42</a:t>
            </a:r>
            <a:r>
              <a:rPr lang="en-CA" b="1" dirty="0" smtClean="0">
                <a:latin typeface="PMingLiU" pitchFamily="18" charset="-120"/>
                <a:ea typeface="PMingLiU" pitchFamily="18" charset="-120"/>
              </a:rPr>
              <a:t>-46</a:t>
            </a:r>
            <a:r>
              <a:rPr lang="en-US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以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利亞上了迦密山頂，屈身在地，將臉伏在兩膝之中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；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 對僕人說：「你上去，向海觀看。」僕人就上去觀看，說：「沒有甚麼。」他說：「你再去觀看。」如此七次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。第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七次僕人說：「我看見有一小片雲從海裡上來，不過如人手那樣大。」以利亞說：「你上去告訴亞哈，當套車下去，免得被雨阻擋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。」霎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時間，天因風雲黑暗，降下大雨</a:t>
            </a:r>
            <a:r>
              <a:rPr lang="zh-TW" altLang="en-US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禱告未蒙垂聽的範例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先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知以利亞求死的禱告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王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上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自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己在曠野走了一日的路程，來到一棵羅騰樹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下，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就坐在那裡求死，說：「耶和華啊，罷了！求你取我的性命，因為我不勝於我的列祖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。」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主耶穌在客西馬尼園的禱告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</a:p>
          <a:p>
            <a:pPr lvl="0">
              <a:buNone/>
            </a:pP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  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太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26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他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就稍往前走，俯伏在地，禱告說：「我父啊，倘若可行，求你叫這杯離開我。然而，不要照我的意思，只要照你的意思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。」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b="1" dirty="0" smtClean="0">
                <a:latin typeface="DFKai-SB" pitchFamily="65" charset="-120"/>
                <a:ea typeface="DFKai-SB" pitchFamily="65" charset="-120"/>
              </a:rPr>
              <a:t>禱告未蒙垂聽的範例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保羅祈求拿去身上刺的禱告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林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後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12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7-9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 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  12:7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又恐怕我因所得的啟示甚大，就過於自高，所以有一根刺加在我肉體上，就是撒但的差役要攻擊我，免得我過於自高。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12:8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為這事，我三次求過主，叫這刺離開我。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12:9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他對我說：「我的恩典夠你用的，因為我的能力是在人的軟弱上顯得完全。」所以，我更喜歡誇自己的軟弱，好叫基督的能力覆庇我。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約伯受苦中的禱告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endParaRPr lang="en-US" sz="2800" b="1" dirty="0">
              <a:latin typeface="PMingLiU" pitchFamily="18" charset="-120"/>
              <a:ea typeface="PMingLiU" pitchFamily="18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34920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為什麼我們的禱告有時蒙應允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有時卻未蒙垂聽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﹖</a:t>
            </a:r>
          </a:p>
          <a:p>
            <a:pPr lvl="0"/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其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原因是多方面的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需根據具體情形分析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。但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當我們身處其中的時候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往往無法明白其原因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</a:p>
          <a:p>
            <a:pPr lvl="0"/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例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如約伯在受苦中的禱告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約伯並不明白他遭遇苦難的原因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也不明白他的禱告為何未蒙垂聽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耶和華神也沒有向他解釋原因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30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我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們應當做的就是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無論禱告得蒙應允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還是未蒙垂聽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都當用信心仰望上帝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確信上帝的愛無論何種情形</a:t>
            </a:r>
            <a:r>
              <a:rPr lang="en-US" altLang="zh-CN" sz="30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3000" b="1" dirty="0" smtClean="0">
                <a:latin typeface="PMingLiU" pitchFamily="18" charset="-120"/>
                <a:ea typeface="PMingLiU" pitchFamily="18" charset="-120"/>
              </a:rPr>
              <a:t>都不會離開祂所愛的兒女。</a:t>
            </a:r>
            <a:endParaRPr lang="en-US" sz="30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b="1" dirty="0" smtClean="0">
                <a:latin typeface="DFKai-SB" pitchFamily="65" charset="-120"/>
                <a:ea typeface="DFKai-SB" pitchFamily="65" charset="-120"/>
              </a:rPr>
              <a:t>雅各這裡提出幾種祈求未蒙垂聽的原因</a:t>
            </a:r>
            <a:r>
              <a:rPr lang="en-US" altLang="zh-CN" b="1" dirty="0" smtClean="0">
                <a:latin typeface="DFKai-SB" pitchFamily="65" charset="-120"/>
                <a:ea typeface="DFKai-SB" pitchFamily="65" charset="-120"/>
              </a:rPr>
              <a:t>﹕</a:t>
            </a:r>
            <a:endParaRPr lang="en-US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4:2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你們貪戀，還是得不著；你們殺害嫉妒，又鬥毆爭戰，也不能得。你們得不著，是因為你們不求。</a:t>
            </a:r>
            <a:b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</a:b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4:3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 你們求也得不著，是因為你們妄求，要浪費在你們的宴樂中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TW" sz="2800" b="1" dirty="0" smtClean="0">
              <a:latin typeface="PMingLiU" pitchFamily="18" charset="-120"/>
              <a:ea typeface="PMingLiU" pitchFamily="18" charset="-120"/>
            </a:endParaRPr>
          </a:p>
          <a:p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雅各這裡提出幾種祈求未蒙垂聽的原因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514350" indent="-51435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貪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戀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妄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求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﹔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CA" sz="2800" b="1" dirty="0" err="1" smtClean="0">
                <a:latin typeface="PMingLiU" pitchFamily="18" charset="-120"/>
                <a:ea typeface="PMingLiU" pitchFamily="18" charset="-120"/>
              </a:rPr>
              <a:t>嫉妒紛爭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何謂貪慾</a:t>
            </a:r>
            <a:r>
              <a:rPr lang="en-US" altLang="zh-CN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貪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戀的慾望是罪人的本性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也是亞當夏娃悖逆神犯罪的根本原因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耶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和華神在十誡中明確提出這一誡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命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>
              <a:buNone/>
            </a:pP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    出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20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17 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「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不可貪戀人的房屋；也不可貪戀人的妻子、僕婢、牛驢，並他一切所有的。」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>
                <a:latin typeface="DFKai-SB" pitchFamily="65" charset="-120"/>
                <a:ea typeface="DFKai-SB" pitchFamily="65" charset="-120"/>
              </a:rPr>
              <a:t>何謂妄求</a:t>
            </a:r>
            <a:r>
              <a:rPr lang="en-US" altLang="zh-CN" sz="3600" b="1" dirty="0" smtClean="0">
                <a:latin typeface="DFKai-SB" pitchFamily="65" charset="-120"/>
                <a:ea typeface="DFKai-SB" pitchFamily="65" charset="-120"/>
              </a:rPr>
              <a:t>﹖</a:t>
            </a:r>
            <a:endParaRPr lang="en-US" sz="3600" b="1" dirty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超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出上帝應許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不滿足上帝的供應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超出自己需要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﹐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用于滿足自己宴樂享受的祈求</a:t>
            </a:r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endParaRPr lang="en-US" altLang="zh-CN" sz="2800" b="1" dirty="0" smtClean="0">
              <a:latin typeface="PMingLiU" pitchFamily="18" charset="-120"/>
              <a:ea typeface="PMingLiU" pitchFamily="18" charset="-120"/>
            </a:endParaRPr>
          </a:p>
          <a:p>
            <a:pPr lvl="0"/>
            <a:r>
              <a:rPr lang="zh-CN" altLang="en-US" sz="2800" b="1" dirty="0" smtClean="0">
                <a:latin typeface="PMingLiU" pitchFamily="18" charset="-120"/>
                <a:ea typeface="PMingLiU" pitchFamily="18" charset="-120"/>
              </a:rPr>
              <a:t>雅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4</a:t>
            </a:r>
            <a:r>
              <a:rPr lang="en-US" altLang="zh-CN" sz="2800" b="1" dirty="0" smtClean="0">
                <a:latin typeface="PMingLiU" pitchFamily="18" charset="-120"/>
                <a:ea typeface="PMingLiU" pitchFamily="18" charset="-120"/>
              </a:rPr>
              <a:t>﹕</a:t>
            </a:r>
            <a:r>
              <a:rPr lang="en-CA" sz="2800" b="1" dirty="0" smtClean="0">
                <a:latin typeface="PMingLiU" pitchFamily="18" charset="-120"/>
                <a:ea typeface="PMingLiU" pitchFamily="18" charset="-120"/>
              </a:rPr>
              <a:t>3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 “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你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們求也得不著，是因為你們妄求，要浪費在你們的宴樂中</a:t>
            </a:r>
            <a:r>
              <a:rPr lang="zh-TW" altLang="en-US" sz="2800" b="1" dirty="0" smtClean="0">
                <a:latin typeface="PMingLiU" pitchFamily="18" charset="-120"/>
                <a:ea typeface="PMingLiU" pitchFamily="18" charset="-120"/>
              </a:rPr>
              <a:t>。</a:t>
            </a:r>
            <a:r>
              <a:rPr lang="en-US" altLang="zh-TW" sz="2800" b="1" dirty="0" smtClean="0">
                <a:latin typeface="PMingLiU" pitchFamily="18" charset="-120"/>
                <a:ea typeface="PMingLiU" pitchFamily="18" charset="-120"/>
              </a:rPr>
              <a:t>”</a:t>
            </a:r>
            <a:endParaRPr lang="en-US" sz="2800" b="1" dirty="0" smtClean="0">
              <a:latin typeface="PMingLiU" pitchFamily="18" charset="-120"/>
              <a:ea typeface="PMingLiU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895</TotalTime>
  <Words>1091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不可貪慾妄求</vt:lpstr>
      <vt:lpstr>Slide 2</vt:lpstr>
      <vt:lpstr>禱告蒙應允的範例</vt:lpstr>
      <vt:lpstr>禱告未蒙垂聽的範例</vt:lpstr>
      <vt:lpstr>禱告未蒙垂聽的範例</vt:lpstr>
      <vt:lpstr>Slide 6</vt:lpstr>
      <vt:lpstr>雅各這裡提出幾種祈求未蒙垂聽的原因﹕</vt:lpstr>
      <vt:lpstr>何謂貪慾﹖</vt:lpstr>
      <vt:lpstr>何謂妄求﹖</vt:lpstr>
      <vt:lpstr>貪慾妄求的範例</vt:lpstr>
      <vt:lpstr>Slide 11</vt:lpstr>
      <vt:lpstr>當如何祈求禱告﹖</vt:lpstr>
      <vt:lpstr>當如何祈求禱告﹖</vt:lpstr>
      <vt:lpstr>當如何祈求禱告﹖</vt:lpstr>
      <vt:lpstr>當如何祈求禱告﹖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不可貪慾妄求</dc:title>
  <dc:creator>Li</dc:creator>
  <cp:lastModifiedBy>Li</cp:lastModifiedBy>
  <cp:revision>1</cp:revision>
  <dcterms:created xsi:type="dcterms:W3CDTF">2017-10-22T01:53:03Z</dcterms:created>
  <dcterms:modified xsi:type="dcterms:W3CDTF">2017-10-22T16:48:53Z</dcterms:modified>
</cp:coreProperties>
</file>