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A63F17A-6A5B-4174-B1B6-94F267BADD16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F848BD3-535E-4E5B-8C5B-F0CCFD51F69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3F17A-6A5B-4174-B1B6-94F267BADD16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BD3-535E-4E5B-8C5B-F0CCFD51F6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3F17A-6A5B-4174-B1B6-94F267BADD16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BD3-535E-4E5B-8C5B-F0CCFD51F6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63F17A-6A5B-4174-B1B6-94F267BADD16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848BD3-535E-4E5B-8C5B-F0CCFD51F69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A63F17A-6A5B-4174-B1B6-94F267BADD16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F848BD3-535E-4E5B-8C5B-F0CCFD51F69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3F17A-6A5B-4174-B1B6-94F267BADD16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BD3-535E-4E5B-8C5B-F0CCFD51F69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3F17A-6A5B-4174-B1B6-94F267BADD16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BD3-535E-4E5B-8C5B-F0CCFD51F69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63F17A-6A5B-4174-B1B6-94F267BADD16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848BD3-535E-4E5B-8C5B-F0CCFD51F69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3F17A-6A5B-4174-B1B6-94F267BADD16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48BD3-535E-4E5B-8C5B-F0CCFD51F6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63F17A-6A5B-4174-B1B6-94F267BADD16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848BD3-535E-4E5B-8C5B-F0CCFD51F69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63F17A-6A5B-4174-B1B6-94F267BADD16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848BD3-535E-4E5B-8C5B-F0CCFD51F69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A63F17A-6A5B-4174-B1B6-94F267BADD16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848BD3-535E-4E5B-8C5B-F0CCFD51F69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1412776"/>
            <a:ext cx="6172200" cy="1894362"/>
          </a:xfrm>
        </p:spPr>
        <p:txBody>
          <a:bodyPr>
            <a:normAutofit/>
          </a:bodyPr>
          <a:lstStyle/>
          <a:p>
            <a:r>
              <a:rPr lang="zh-CN" altLang="en-US" sz="5400" dirty="0" smtClean="0">
                <a:latin typeface="DFKai-SB" pitchFamily="65" charset="-120"/>
                <a:ea typeface="DFKai-SB" pitchFamily="65" charset="-120"/>
              </a:rPr>
              <a:t>勒住舌頭</a:t>
            </a:r>
            <a:endParaRPr lang="en-US" sz="5400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9712" y="3789040"/>
            <a:ext cx="6172200" cy="1371600"/>
          </a:xfrm>
        </p:spPr>
        <p:txBody>
          <a:bodyPr/>
          <a:lstStyle/>
          <a:p>
            <a:r>
              <a:rPr lang="zh-CN" altLang="en-US" sz="3200" dirty="0" smtClean="0">
                <a:latin typeface="PMingLiU" pitchFamily="18" charset="-120"/>
                <a:ea typeface="PMingLiU" pitchFamily="18" charset="-120"/>
              </a:rPr>
              <a:t>雅各</a:t>
            </a:r>
            <a:r>
              <a:rPr lang="zh-TW" altLang="en-US" sz="3200" dirty="0" smtClean="0">
                <a:latin typeface="PMingLiU" pitchFamily="18" charset="-120"/>
                <a:ea typeface="PMingLiU" pitchFamily="18" charset="-120"/>
              </a:rPr>
              <a:t>書</a:t>
            </a:r>
            <a:r>
              <a:rPr lang="en-CA" sz="3200" dirty="0" smtClean="0">
                <a:latin typeface="PMingLiU" pitchFamily="18" charset="-120"/>
                <a:ea typeface="PMingLiU" pitchFamily="18" charset="-120"/>
              </a:rPr>
              <a:t>3</a:t>
            </a:r>
            <a:r>
              <a:rPr lang="en-US" altLang="zh-TW" sz="3200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3200" dirty="0" smtClean="0">
                <a:latin typeface="PMingLiU" pitchFamily="18" charset="-120"/>
                <a:ea typeface="PMingLiU" pitchFamily="18" charset="-120"/>
              </a:rPr>
              <a:t>1-12</a:t>
            </a:r>
            <a:endParaRPr lang="en-US" sz="3200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66130"/>
          </a:xfrm>
        </p:spPr>
        <p:txBody>
          <a:bodyPr>
            <a:normAutofit/>
          </a:bodyPr>
          <a:lstStyle/>
          <a:p>
            <a:r>
              <a:rPr lang="zh-CN" altLang="en-US" sz="3600" b="1" dirty="0" smtClean="0">
                <a:latin typeface="DFKai-SB" pitchFamily="65" charset="-120"/>
                <a:ea typeface="DFKai-SB" pitchFamily="65" charset="-120"/>
              </a:rPr>
              <a:t>勒住舌頭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7467600" cy="4917160"/>
          </a:xfrm>
        </p:spPr>
        <p:txBody>
          <a:bodyPr>
            <a:normAutofit/>
          </a:bodyPr>
          <a:lstStyle/>
          <a:p>
            <a:pPr lvl="0"/>
            <a:r>
              <a:rPr lang="zh-TW" altLang="en-US" sz="2600" b="1" dirty="0" smtClean="0">
                <a:latin typeface="PMingLiU" pitchFamily="18" charset="-120"/>
                <a:ea typeface="PMingLiU" pitchFamily="18" charset="-120"/>
              </a:rPr>
              <a:t>在上帝所創造的萬物當中</a:t>
            </a:r>
            <a:r>
              <a:rPr lang="en-US" altLang="zh-TW" sz="26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TW" altLang="en-US" sz="2600" b="1" dirty="0" smtClean="0">
                <a:latin typeface="PMingLiU" pitchFamily="18" charset="-120"/>
                <a:ea typeface="PMingLiU" pitchFamily="18" charset="-120"/>
              </a:rPr>
              <a:t>唯人</a:t>
            </a:r>
            <a:r>
              <a:rPr lang="zh-CN" altLang="en-US" sz="2600" b="1" dirty="0" smtClean="0">
                <a:latin typeface="PMingLiU" pitchFamily="18" charset="-120"/>
                <a:ea typeface="PMingLiU" pitchFamily="18" charset="-120"/>
              </a:rPr>
              <a:t>有</a:t>
            </a:r>
            <a:r>
              <a:rPr lang="zh-TW" altLang="en-US" sz="2600" b="1" dirty="0" smtClean="0">
                <a:latin typeface="PMingLiU" pitchFamily="18" charset="-120"/>
                <a:ea typeface="PMingLiU" pitchFamily="18" charset="-120"/>
              </a:rPr>
              <a:t>語言表達的能力</a:t>
            </a:r>
            <a:r>
              <a:rPr lang="en-US" altLang="zh-TW" sz="26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TW" altLang="en-US" sz="2600" b="1" dirty="0" smtClean="0">
                <a:latin typeface="PMingLiU" pitchFamily="18" charset="-120"/>
                <a:ea typeface="PMingLiU" pitchFamily="18" charset="-120"/>
              </a:rPr>
              <a:t>這是人與所有動物根本的不同</a:t>
            </a:r>
            <a:r>
              <a:rPr lang="en-US" altLang="zh-TW" sz="2600" b="1" dirty="0" smtClean="0">
                <a:latin typeface="PMingLiU" pitchFamily="18" charset="-120"/>
                <a:ea typeface="PMingLiU" pitchFamily="18" charset="-120"/>
              </a:rPr>
              <a:t>﹔</a:t>
            </a:r>
          </a:p>
          <a:p>
            <a:pPr lvl="0"/>
            <a:r>
              <a:rPr lang="zh-CN" altLang="en-US" sz="2600" b="1" dirty="0" smtClean="0">
                <a:latin typeface="PMingLiU" pitchFamily="18" charset="-120"/>
                <a:ea typeface="PMingLiU" pitchFamily="18" charset="-120"/>
              </a:rPr>
              <a:t>那麼人有語言表達能力好還是不好呢</a:t>
            </a:r>
            <a:r>
              <a:rPr lang="en-US" altLang="zh-CN" sz="2600" b="1" dirty="0" smtClean="0">
                <a:latin typeface="PMingLiU" pitchFamily="18" charset="-120"/>
                <a:ea typeface="PMingLiU" pitchFamily="18" charset="-120"/>
              </a:rPr>
              <a:t>﹖</a:t>
            </a:r>
            <a:r>
              <a:rPr lang="zh-CN" altLang="en-US" sz="2600" b="1" dirty="0" smtClean="0">
                <a:latin typeface="PMingLiU" pitchFamily="18" charset="-120"/>
                <a:ea typeface="PMingLiU" pitchFamily="18" charset="-120"/>
              </a:rPr>
              <a:t>當然好</a:t>
            </a:r>
            <a:r>
              <a:rPr lang="en-US" altLang="zh-CN" sz="26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600" b="1" dirty="0" smtClean="0">
                <a:latin typeface="PMingLiU" pitchFamily="18" charset="-120"/>
                <a:ea typeface="PMingLiU" pitchFamily="18" charset="-120"/>
              </a:rPr>
              <a:t>如果人不能說話</a:t>
            </a:r>
            <a:r>
              <a:rPr lang="en-US" altLang="zh-CN" sz="26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600" b="1" dirty="0" smtClean="0">
                <a:latin typeface="PMingLiU" pitchFamily="18" charset="-120"/>
                <a:ea typeface="PMingLiU" pitchFamily="18" charset="-120"/>
              </a:rPr>
              <a:t>就會成為啞巴</a:t>
            </a:r>
            <a:r>
              <a:rPr lang="en-US" altLang="zh-CN" sz="2600" b="1" dirty="0" smtClean="0">
                <a:latin typeface="PMingLiU" pitchFamily="18" charset="-120"/>
                <a:ea typeface="PMingLiU" pitchFamily="18" charset="-120"/>
              </a:rPr>
              <a:t>﹔</a:t>
            </a:r>
            <a:r>
              <a:rPr lang="zh-CN" altLang="en-US" sz="2600" b="1" dirty="0" smtClean="0">
                <a:latin typeface="PMingLiU" pitchFamily="18" charset="-120"/>
                <a:ea typeface="PMingLiU" pitchFamily="18" charset="-120"/>
              </a:rPr>
              <a:t>或者能說話</a:t>
            </a:r>
            <a:r>
              <a:rPr lang="en-US" altLang="zh-CN" sz="26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600" b="1" dirty="0" smtClean="0">
                <a:latin typeface="PMingLiU" pitchFamily="18" charset="-120"/>
                <a:ea typeface="PMingLiU" pitchFamily="18" charset="-120"/>
              </a:rPr>
              <a:t>但不會與人溝通</a:t>
            </a:r>
            <a:r>
              <a:rPr lang="en-US" altLang="zh-CN" sz="26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600" b="1" dirty="0" smtClean="0">
                <a:latin typeface="PMingLiU" pitchFamily="18" charset="-120"/>
                <a:ea typeface="PMingLiU" pitchFamily="18" charset="-120"/>
              </a:rPr>
              <a:t>或者是不願意與人溝通</a:t>
            </a:r>
            <a:r>
              <a:rPr lang="en-US" altLang="zh-CN" sz="26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600" b="1" dirty="0" smtClean="0">
                <a:latin typeface="PMingLiU" pitchFamily="18" charset="-120"/>
                <a:ea typeface="PMingLiU" pitchFamily="18" charset="-120"/>
              </a:rPr>
              <a:t>就會成為自閉症</a:t>
            </a:r>
            <a:r>
              <a:rPr lang="en-US" altLang="zh-CN" sz="26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600" b="1" dirty="0" smtClean="0">
                <a:latin typeface="PMingLiU" pitchFamily="18" charset="-120"/>
                <a:ea typeface="PMingLiU" pitchFamily="18" charset="-120"/>
              </a:rPr>
              <a:t>我們可以用口去與人溝通交流</a:t>
            </a:r>
            <a:r>
              <a:rPr lang="en-US" altLang="zh-CN" sz="26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600" b="1" dirty="0" smtClean="0">
                <a:latin typeface="PMingLiU" pitchFamily="18" charset="-120"/>
                <a:ea typeface="PMingLiU" pitchFamily="18" charset="-120"/>
              </a:rPr>
              <a:t>可以用口去安慰幫助人</a:t>
            </a:r>
            <a:r>
              <a:rPr lang="en-US" altLang="zh-CN" sz="26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600" b="1" dirty="0" smtClean="0">
                <a:latin typeface="PMingLiU" pitchFamily="18" charset="-120"/>
                <a:ea typeface="PMingLiU" pitchFamily="18" charset="-120"/>
              </a:rPr>
              <a:t>也可以用口去讚美神</a:t>
            </a:r>
            <a:r>
              <a:rPr lang="zh-CN" altLang="en-US" sz="2600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US" altLang="zh-TW" sz="2600" b="1" dirty="0" smtClean="0">
                <a:latin typeface="PMingLiU" pitchFamily="18" charset="-120"/>
                <a:ea typeface="PMingLiU" pitchFamily="18" charset="-120"/>
              </a:rPr>
              <a:t> </a:t>
            </a:r>
            <a:endParaRPr lang="en-US" sz="2600" b="1" dirty="0" smtClean="0">
              <a:latin typeface="PMingLiU" pitchFamily="18" charset="-120"/>
              <a:ea typeface="PMingLiU" pitchFamily="18" charset="-120"/>
            </a:endParaRPr>
          </a:p>
          <a:p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用上帝所造的舌頭去頌讚祂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這是上帝創造的本意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當用詩章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﹑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頌詞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﹑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靈歌彼此對說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口唱心和地讚美主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”(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弗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5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19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)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 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dirty="0" smtClean="0">
                <a:latin typeface="DFKai-SB" pitchFamily="65" charset="-120"/>
                <a:ea typeface="DFKai-SB" pitchFamily="65" charset="-120"/>
              </a:rPr>
              <a:t>“</a:t>
            </a:r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勒</a:t>
            </a:r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住舌</a:t>
            </a:r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頭</a:t>
            </a:r>
            <a:r>
              <a:rPr lang="en-US" altLang="zh-CN" sz="3200" b="1" dirty="0" smtClean="0">
                <a:latin typeface="DFKai-SB" pitchFamily="65" charset="-120"/>
                <a:ea typeface="DFKai-SB" pitchFamily="65" charset="-120"/>
              </a:rPr>
              <a:t>”</a:t>
            </a:r>
            <a:r>
              <a:rPr lang="en-US" altLang="zh-CN" sz="3200" b="1" dirty="0" err="1" smtClean="0">
                <a:latin typeface="DFKai-SB" pitchFamily="65" charset="-120"/>
                <a:ea typeface="DFKai-SB" pitchFamily="65" charset="-120"/>
              </a:rPr>
              <a:t>的困難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從我們罪人的本性上來講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要“勒住舌頭”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不任由舌頭去犯罪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不是一件輕而易舉地事情。因為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言語是我們屬靈生命中最薄弱的環節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沒有一個人可以說自己在言語上沒有過失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詩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39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1-3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“我曾說：我要謹慎我的言行，免得我舌頭犯罪；惡人在我面前的時候，我要用嚼環勒住我的口。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 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我默然無聲，連好話也不出口；我的愁苦就發動了，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 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我的心在我裡面發熱。我默想的時候，火就燒起，我便用舌頭說話。”</a:t>
            </a:r>
            <a:endParaRPr lang="en-US" sz="2800" b="1" dirty="0"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PMingLiU" pitchFamily="18" charset="-120"/>
                <a:ea typeface="PMingLiU" pitchFamily="18" charset="-120"/>
              </a:rPr>
              <a:t>言語上聖潔的操練</a:t>
            </a:r>
            <a:endParaRPr lang="en-US" sz="3600" b="1" dirty="0"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首先是屬靈生命的成長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主耶穌說：「人心裏所充滿的，口裏就說出來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善人从他心里所存在的善，就发出善来：恶人从他心里所存的恶，就发出恶来。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」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(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太十二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34-35)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 所以人的言語乃是表明他的心，表明他心裏有甚麼東西。唯有裡面屬靈生命的成長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才能真正做到言語上的聖潔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﹔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否則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只能是虛假的外表。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200" b="1" dirty="0" smtClean="0">
                <a:latin typeface="PMingLiU" pitchFamily="18" charset="-120"/>
                <a:ea typeface="PMingLiU" pitchFamily="18" charset="-120"/>
              </a:rPr>
              <a:t>言語上聖潔的操練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其次是要謹慎自己的言語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因為許多時候言語的犯罪都是在漫不經心的時候所作出。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　　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"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多言多语难免有过；禁止嘴唇是有智慧。”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(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箴十章十九节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)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"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谨守囗的得保生命；大张嘴的必至败亡。”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(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箴十三章三节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)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對於今天的我們來說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謹慎自己的言語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不僅是用口去說話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也包括在網絡上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﹑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微信上的發言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因為在網絡上微信上所發出的言論傳播範圍更廣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﹑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影響更大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一旦發出就再也無法收回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>
                <a:latin typeface="PMingLiU" pitchFamily="18" charset="-120"/>
                <a:ea typeface="PMingLiU" pitchFamily="18" charset="-120"/>
              </a:rPr>
              <a:t>言語上聖潔的操練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基督徒當在言語上造就人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﹔“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只要隨事說造就人的好話，叫聽見的人得益處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”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(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弗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4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29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)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一句话说得合宜，就如金苹果在银网子里。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”(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箴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25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；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11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)</a:t>
            </a: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用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言語去安慰人幫助人。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總要說感謝的話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﹔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 ” 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(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弗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5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4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)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你們的言語要常常帶著和氣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好像用鹽調和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就可知道該怎樣回答各人。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”(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西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4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6)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PMingLiU" pitchFamily="18" charset="-120"/>
                <a:ea typeface="PMingLiU" pitchFamily="18" charset="-120"/>
              </a:rPr>
              <a:t>言語上聖潔的操練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言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語是我們屬靈生命中最薄弱的環節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沒有一個人可以說自己在言語上沒有過失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讓我們在神面前省察自己在言語上最容易犯罪的地方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求聖靈幫助我們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帶領我們去勝過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每一天在言語上過聖潔得勝的生活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rmAutofit/>
          </a:bodyPr>
          <a:lstStyle/>
          <a:p>
            <a:r>
              <a:rPr lang="zh-CN" altLang="en-US" sz="3600" b="1" dirty="0" smtClean="0">
                <a:latin typeface="DFKai-SB" pitchFamily="65" charset="-120"/>
                <a:ea typeface="DFKai-SB" pitchFamily="65" charset="-120"/>
              </a:rPr>
              <a:t>基督徒言語上的聖潔</a:t>
            </a:r>
            <a:endParaRPr lang="en-US" sz="3600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言語是基督徒信心行為重要的部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份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雅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各書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3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2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若有人在話語上沒有過失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他就是完全人。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”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雅各書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1:26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”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若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有人自以為虔誠，卻不勒住他的舌頭，反欺哄自己的心，這人的虔誠是虛的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“</a:t>
            </a:r>
            <a:endParaRPr lang="en-US" sz="2800" b="1" dirty="0"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基督徒言語上的聖潔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主耶穌說：「人心裏所充滿的，口裏就說出來」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(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太十二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34)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 所以人的言語乃是表明他的心，表明他心裏有甚麼東西。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凡人說的話都要受審判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凡人所說的閒話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當審判的日子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必要句句供出來。因為要憑你的話定你為義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﹔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也要憑你的話定你有罪。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” (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太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12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36-37)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latin typeface="DFKai-SB" pitchFamily="65" charset="-120"/>
                <a:ea typeface="DFKai-SB" pitchFamily="65" charset="-120"/>
              </a:rPr>
              <a:t>基督徒言語上的聖潔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保羅在勸勉提摩太要在凡事上作信徒榜樣時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把“言語”列在第一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位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  <a:buNone/>
            </a:pP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  ”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不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可叫人小看你年輕，總要在言語、行為、愛心、信心、清潔上，都作信徒的榜樣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“</a:t>
            </a: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  <a:buNone/>
            </a:pP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只是要棄絕那世俗的言語和老婦荒渺的話，在敬虔上操練自己。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(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提前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4:7)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latin typeface="DFKai-SB" pitchFamily="65" charset="-120"/>
                <a:ea typeface="DFKai-SB" pitchFamily="65" charset="-120"/>
              </a:rPr>
              <a:t>基督徒言語上的聖潔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在以弗所書中勸勉基督徒作為新造的人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要有新生命的樣式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要有聖潔的生活方式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也特別強調在言語上的聖潔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污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穢的言語一句不可出口，只要隨事說造就人的好話，叫聽見的人得益處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 ” </a:t>
            </a:r>
            <a:endParaRPr lang="en-US" altLang="zh-TW" sz="2800" b="1" dirty="0" smtClean="0">
              <a:latin typeface="PMingLiU" pitchFamily="18" charset="-120"/>
              <a:ea typeface="PMingLiU" pitchFamily="18" charset="-120"/>
            </a:endParaRP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  <a:buNone/>
            </a:pP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   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(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弗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4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29)</a:t>
            </a: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淫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詞、妄語，和戲笑的話都不相宜；總要說感謝的話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 ”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(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弗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5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4)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基督徒言語上的聖潔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一个基督徒囗中所说的话，对于神、对于人、对于自己，都有极大的关系。他可以藉着他的言语荣耀神，也可以藉着他的言语羞辱神；他可以藉着他的言语使人得益处，也可以藉着他的言语使人受损害；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他可以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藉着他的言语得神的喜悦，也可以藉着他的言语惹神的忿怒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因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此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作為蒙受上帝救贖恩典的基督徒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當看重自己在言語上的聖潔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不能仍然像過去一樣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習慣於在言語上不拘小節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隨隨便便和漫不經心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latin typeface="DFKai-SB" pitchFamily="65" charset="-120"/>
                <a:ea typeface="DFKai-SB" pitchFamily="65" charset="-120"/>
              </a:rPr>
              <a:t>勒住舌頭</a:t>
            </a:r>
            <a:endParaRPr lang="en-US" sz="3600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雅各在這段經文中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連續用幾個比喻來闡明“勒住舌頭”的重要性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馬嘴里的嚼環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我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們若把嚼環放在馬嘴裡，叫牠順服，就能調動牠的全身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”(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雅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3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3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)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船舵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看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哪，船隻雖然甚大，又被大風催逼，只用小小的舵，就隨著掌舵的意思轉動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”(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雅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3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4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)</a:t>
            </a: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火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這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樣，舌頭在百體裡也是最小的，卻能說大話。看哪，最小的火能點著最大的樹林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。舌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頭就是火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，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“(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雅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3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5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-6)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latin typeface="DFKai-SB" pitchFamily="65" charset="-120"/>
                <a:ea typeface="DFKai-SB" pitchFamily="65" charset="-120"/>
              </a:rPr>
              <a:t>勒住舌頭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罪惡的世界 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在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我們百體中，舌頭是個罪惡的世界，能污穢全身，也能把生命的輪子點起來，並且是從地獄裡點著的。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” 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(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雅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3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6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)</a:t>
            </a: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沒有人能制服的惡物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各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類的走獸、飛禽、昆蟲、水族，本來都可以制伏，也已經被人制伏了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；惟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獨舌頭沒有人能制伏，是不止息的惡物，滿了害死人的毒氣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”(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雅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3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7-8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)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zh-CN" altLang="en-US" sz="3600" b="1" dirty="0" smtClean="0">
                <a:latin typeface="DFKai-SB" pitchFamily="65" charset="-120"/>
                <a:ea typeface="DFKai-SB" pitchFamily="65" charset="-120"/>
              </a:rPr>
              <a:t>勒住舌頭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Autofit/>
          </a:bodyPr>
          <a:lstStyle/>
          <a:p>
            <a:pPr lvl="0"/>
            <a:r>
              <a:rPr lang="zh-CN" altLang="en-US" sz="2600" b="1" dirty="0" smtClean="0">
                <a:latin typeface="PMingLiU" pitchFamily="18" charset="-120"/>
                <a:ea typeface="PMingLiU" pitchFamily="18" charset="-120"/>
              </a:rPr>
              <a:t>“勒住舌頭”的含義不是指不說話</a:t>
            </a:r>
            <a:r>
              <a:rPr lang="en-US" altLang="zh-CN" sz="26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600" b="1" dirty="0" smtClean="0">
                <a:latin typeface="PMingLiU" pitchFamily="18" charset="-120"/>
                <a:ea typeface="PMingLiU" pitchFamily="18" charset="-120"/>
              </a:rPr>
              <a:t>而是說不要“一口兩舌“</a:t>
            </a:r>
            <a:r>
              <a:rPr lang="en-US" altLang="zh-CN" sz="26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600" b="1" dirty="0" smtClean="0">
                <a:latin typeface="PMingLiU" pitchFamily="18" charset="-120"/>
                <a:ea typeface="PMingLiU" pitchFamily="18" charset="-120"/>
              </a:rPr>
              <a:t>不要任由舌頭去犯罪</a:t>
            </a:r>
            <a:r>
              <a:rPr lang="en-US" altLang="zh-CN" sz="26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600" b="1" dirty="0" smtClean="0">
                <a:latin typeface="PMingLiU" pitchFamily="18" charset="-120"/>
                <a:ea typeface="PMingLiU" pitchFamily="18" charset="-120"/>
              </a:rPr>
              <a:t>要善用上帝所賜予的舌頭。</a:t>
            </a:r>
            <a:endParaRPr lang="en-US" sz="26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600" b="1" dirty="0" smtClean="0">
                <a:latin typeface="PMingLiU" pitchFamily="18" charset="-120"/>
                <a:ea typeface="PMingLiU" pitchFamily="18" charset="-120"/>
              </a:rPr>
              <a:t>不要“一口兩舌“的含義</a:t>
            </a:r>
            <a:r>
              <a:rPr lang="en-US" altLang="zh-CN" sz="26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zh-CN" altLang="en-US" sz="2600" b="1" dirty="0" smtClean="0">
                <a:latin typeface="PMingLiU" pitchFamily="18" charset="-120"/>
                <a:ea typeface="PMingLiU" pitchFamily="18" charset="-120"/>
              </a:rPr>
              <a:t>頌讚和咒詛不能從一個口里出來</a:t>
            </a:r>
            <a:r>
              <a:rPr lang="zh-CN" altLang="en-US" sz="2600" b="1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sz="2600" b="1" dirty="0" smtClean="0">
              <a:latin typeface="PMingLiU" pitchFamily="18" charset="-120"/>
              <a:ea typeface="PMingLiU" pitchFamily="18" charset="-120"/>
            </a:endParaRPr>
          </a:p>
          <a:p>
            <a:r>
              <a:rPr lang="en-US" altLang="zh-TW" sz="2600" b="1" dirty="0" smtClean="0">
                <a:latin typeface="PMingLiU" pitchFamily="18" charset="-120"/>
                <a:ea typeface="PMingLiU" pitchFamily="18" charset="-120"/>
              </a:rPr>
              <a:t>3:9</a:t>
            </a:r>
            <a:r>
              <a:rPr lang="zh-TW" altLang="en-US" sz="2600" b="1" dirty="0" smtClean="0">
                <a:latin typeface="PMingLiU" pitchFamily="18" charset="-120"/>
                <a:ea typeface="PMingLiU" pitchFamily="18" charset="-120"/>
              </a:rPr>
              <a:t> 我們用舌頭頌讚那為主、為父的，又用舌頭咒詛那照著　神形像被造的人。</a:t>
            </a:r>
            <a:br>
              <a:rPr lang="zh-TW" altLang="en-US" sz="2600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sz="2600" b="1" dirty="0" smtClean="0">
                <a:latin typeface="PMingLiU" pitchFamily="18" charset="-120"/>
                <a:ea typeface="PMingLiU" pitchFamily="18" charset="-120"/>
              </a:rPr>
              <a:t>3:10</a:t>
            </a:r>
            <a:r>
              <a:rPr lang="zh-TW" altLang="en-US" sz="2600" b="1" dirty="0" smtClean="0">
                <a:latin typeface="PMingLiU" pitchFamily="18" charset="-120"/>
                <a:ea typeface="PMingLiU" pitchFamily="18" charset="-120"/>
              </a:rPr>
              <a:t> 頌讚和咒詛從一個口裡出來！我的弟兄們，這是不應當的！</a:t>
            </a:r>
            <a:br>
              <a:rPr lang="zh-TW" altLang="en-US" sz="2600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sz="2600" b="1" dirty="0" smtClean="0">
                <a:latin typeface="PMingLiU" pitchFamily="18" charset="-120"/>
                <a:ea typeface="PMingLiU" pitchFamily="18" charset="-120"/>
              </a:rPr>
              <a:t>3:11</a:t>
            </a:r>
            <a:r>
              <a:rPr lang="zh-TW" altLang="en-US" sz="2600" b="1" dirty="0" smtClean="0">
                <a:latin typeface="PMingLiU" pitchFamily="18" charset="-120"/>
                <a:ea typeface="PMingLiU" pitchFamily="18" charset="-120"/>
              </a:rPr>
              <a:t> 泉源從一個眼裡能發出甜苦兩樣的水嗎？</a:t>
            </a:r>
            <a:br>
              <a:rPr lang="zh-TW" altLang="en-US" sz="2600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sz="2600" b="1" dirty="0" smtClean="0">
                <a:latin typeface="PMingLiU" pitchFamily="18" charset="-120"/>
                <a:ea typeface="PMingLiU" pitchFamily="18" charset="-120"/>
              </a:rPr>
              <a:t>3:12</a:t>
            </a:r>
            <a:r>
              <a:rPr lang="zh-TW" altLang="en-US" sz="2600" b="1" dirty="0" smtClean="0">
                <a:latin typeface="PMingLiU" pitchFamily="18" charset="-120"/>
                <a:ea typeface="PMingLiU" pitchFamily="18" charset="-120"/>
              </a:rPr>
              <a:t> 我的弟兄們，無花果樹能生橄欖嗎？葡萄樹能結無花果嗎？鹹水裡也不能發出甜水來。</a:t>
            </a:r>
            <a:endParaRPr lang="en-US" sz="2600" b="1" dirty="0"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554</TotalTime>
  <Words>1777</Words>
  <Application>Microsoft Office PowerPoint</Application>
  <PresentationFormat>On-screen Show (4:3)</PresentationFormat>
  <Paragraphs>55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Oriel</vt:lpstr>
      <vt:lpstr>勒住舌頭</vt:lpstr>
      <vt:lpstr>基督徒言語上的聖潔</vt:lpstr>
      <vt:lpstr>基督徒言語上的聖潔</vt:lpstr>
      <vt:lpstr>基督徒言語上的聖潔</vt:lpstr>
      <vt:lpstr>基督徒言語上的聖潔</vt:lpstr>
      <vt:lpstr>基督徒言語上的聖潔</vt:lpstr>
      <vt:lpstr>勒住舌頭</vt:lpstr>
      <vt:lpstr>勒住舌頭</vt:lpstr>
      <vt:lpstr>勒住舌頭</vt:lpstr>
      <vt:lpstr>勒住舌頭</vt:lpstr>
      <vt:lpstr>“勒住舌頭”的困難</vt:lpstr>
      <vt:lpstr>言語上聖潔的操練</vt:lpstr>
      <vt:lpstr>言語上聖潔的操練</vt:lpstr>
      <vt:lpstr>言語上聖潔的操練</vt:lpstr>
      <vt:lpstr>言語上聖潔的操練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勒住舌頭</dc:title>
  <dc:creator>Li</dc:creator>
  <cp:lastModifiedBy>Li</cp:lastModifiedBy>
  <cp:revision>2</cp:revision>
  <dcterms:created xsi:type="dcterms:W3CDTF">2017-10-01T08:14:28Z</dcterms:created>
  <dcterms:modified xsi:type="dcterms:W3CDTF">2017-10-01T17:28:52Z</dcterms:modified>
</cp:coreProperties>
</file>