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F1422E7-229D-4FED-9E79-189C32A112C9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6B4D82-1ADB-429E-873D-E191F85A32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1628800"/>
            <a:ext cx="6172200" cy="1894362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latin typeface="DFKai-SB" pitchFamily="65" charset="-120"/>
                <a:ea typeface="DFKai-SB" pitchFamily="65" charset="-120"/>
              </a:rPr>
              <a:t>真正的虔誠</a:t>
            </a:r>
            <a:endParaRPr lang="en-US" sz="54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1720" y="3861048"/>
            <a:ext cx="6172200" cy="1371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PMingLiU" pitchFamily="18" charset="-120"/>
                <a:ea typeface="PMingLiU" pitchFamily="18" charset="-120"/>
              </a:rPr>
              <a:t>雅各書1﹕26-27</a:t>
            </a:r>
            <a:endParaRPr lang="en-US" sz="3200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zh-CN" altLang="en-US" dirty="0" smtClean="0"/>
              <a:t>虔誠的表現之二</a:t>
            </a:r>
            <a:r>
              <a:rPr lang="en-US" altLang="zh-CN" dirty="0" smtClean="0"/>
              <a:t>﹕</a:t>
            </a:r>
            <a:r>
              <a:rPr lang="zh-CN" altLang="en-US" dirty="0" smtClean="0"/>
              <a:t>對人的愛心表現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 lvl="0"/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雅各書1:27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在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　神我們的父面前，那清潔沒有玷污的虔誠，就是看顧在患難中的孤兒寡婦，並且保守自己不沾染世俗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</a:p>
          <a:p>
            <a:pPr lvl="0"/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孤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兒寡婦”代表社會中最無助的一群人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﹐“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在患難中的孤兒寡婦”更是需要幫助的一群人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基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督徒的虔誠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就是表現在照顧這些需要幫助的人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在他們身上彰顯上帝的愛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引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伸來說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基督徒真正的虔誠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就是用上帝的愛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去愛週圍那些需要幫助的人。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虔誠的表現之三</a:t>
            </a:r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﹕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保守自己不沾染世俗</a:t>
            </a:r>
            <a:endParaRPr lang="en-US" sz="32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雅各書1:27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在　神我們的父面前，那清潔沒有玷污的虔誠，就是看顧在患難中的孤兒寡婦，並且保守自己不沾染世俗。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</a:p>
          <a:p>
            <a:pPr lvl="0"/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世俗”是指不信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en-US" altLang="zh-CN" sz="2800" b="1" dirty="0" err="1" smtClean="0">
                <a:latin typeface="PMingLiU" pitchFamily="18" charset="-120"/>
                <a:ea typeface="PMingLiU" pitchFamily="18" charset="-120"/>
              </a:rPr>
              <a:t>悖逆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抵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擋上帝的風俗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潮流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學說和價值觀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基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督徒要脫離世俗的影響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時刻儆醒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留心世界對自己的影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響。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虔誠的表現之三</a:t>
            </a:r>
            <a:r>
              <a:rPr lang="en-US" altLang="zh-CN" sz="2800" b="1" dirty="0" smtClean="0">
                <a:latin typeface="DFKai-SB" pitchFamily="65" charset="-120"/>
                <a:ea typeface="DFKai-SB" pitchFamily="65" charset="-120"/>
              </a:rPr>
              <a:t>﹕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保守自己不沾染世俗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約翰一書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15-17</a:t>
            </a:r>
          </a:p>
          <a:p>
            <a:pPr lvl="0">
              <a:buNone/>
            </a:pP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   2:15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不要愛世界和世界上的事。人若愛世界，愛父的心就不在他裡面了。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2:16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因為，凡世界上的事，就像肉體的情慾、眼目的情慾，並今生的驕傲，都不是從父來的，乃是從世界來的。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2:17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這世界和其上的情慾都要過去，惟獨遵行　神旨意的，是永遠常存。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latin typeface="DFKai-SB" pitchFamily="65" charset="-120"/>
                <a:ea typeface="DFKai-SB" pitchFamily="65" charset="-120"/>
              </a:rPr>
              <a:t>敬虔的操練</a:t>
            </a:r>
            <a:endParaRPr lang="en-US" sz="36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提摩太前書4﹕7-8</a:t>
            </a:r>
          </a:p>
          <a:p>
            <a:pPr>
              <a:buNone/>
            </a:pP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  4:7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只是要棄絕那世俗的言語和老婦荒渺的話，在敬虔上操練自己。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4:8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「操練身體，益處還少；惟獨敬虔，凡事都有益處，因有今生和來生的應許。」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因著我們罪人的本性與敬虔的生命是背道而馳的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因此敬虔是需要操練的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並且操練敬虔也是我們屬靈生命成長道路上的必須。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  <a:p>
            <a:pPr>
              <a:buNone/>
            </a:pPr>
            <a:r>
              <a:rPr lang="en-US" altLang="zh-TW" b="1" dirty="0" smtClean="0"/>
              <a:t> </a:t>
            </a:r>
            <a:r>
              <a:rPr lang="en-US" altLang="zh-TW" b="1" dirty="0" smtClean="0"/>
              <a:t>  </a:t>
            </a:r>
            <a:endParaRPr lang="en-US" altLang="zh-TW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>
                <a:latin typeface="DFKai-SB" pitchFamily="65" charset="-120"/>
                <a:ea typeface="DFKai-SB" pitchFamily="65" charset="-120"/>
              </a:rPr>
              <a:t>敬虔的操練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推薦閱讀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&lt;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敬虔的操練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&gt;(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毕哲思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Jerry Bridges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著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）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很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多愛主的基督徒都渴望能活出一個敬虔的生命，可惜肯付上代價的人卻是太少。作者在本書中指出一個敬虔的生命是需要操練的，信徒必須將生命中的雜質除去，才能追求過一個新人的生活。他清楚列出敬虔的生命所擁有的各項特質，如仁愛、喜樂、和平等，並教導我們如何在生活中實踐出來。</a:t>
            </a:r>
            <a:endParaRPr lang="en-US" sz="28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何謂虔誠</a:t>
            </a:r>
            <a:r>
              <a:rPr lang="en-US" altLang="zh-CN" sz="36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虔誠的含義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是指人對上帝的敬畏。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但虔誠不是一種自欺的虛假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不是人自以為虔誠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人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對上帝的敬畏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必須通過對人的關係方面來表現出來。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對</a:t>
            </a:r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於虔誠最大的誤區</a:t>
            </a:r>
            <a:endParaRPr lang="en-US" sz="36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人為的虔誠往往流于外面表面的虛假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這是人對於虔誠最大的誤區。 </a:t>
            </a:r>
            <a:endParaRPr lang="en-US" altLang="zh-CN" sz="2800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在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外面表面虔誠方面最典型的就是猶太人的文士和法利賽人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其表現就是追求外面表面的虔誠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而缺少裡面實際虔誠的生命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實際上是假冒為善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sz="2800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正如提後</a:t>
            </a:r>
            <a:r>
              <a:rPr lang="en-US" sz="2800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US" sz="2800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節所說</a:t>
            </a:r>
            <a:r>
              <a:rPr lang="en-US" altLang="zh-CN" sz="2800" dirty="0" smtClean="0">
                <a:latin typeface="PMingLiU" pitchFamily="18" charset="-120"/>
                <a:ea typeface="PMingLiU" pitchFamily="18" charset="-120"/>
              </a:rPr>
              <a:t>﹕“</a:t>
            </a:r>
            <a:r>
              <a:rPr lang="zh-CN" altLang="en-US" sz="2800" dirty="0" smtClean="0">
                <a:latin typeface="PMingLiU" pitchFamily="18" charset="-120"/>
                <a:ea typeface="PMingLiU" pitchFamily="18" charset="-120"/>
              </a:rPr>
              <a:t>有敬虔的外貌，卻背了敬虔的實意；”</a:t>
            </a:r>
            <a:endParaRPr lang="en-US" altLang="zh-CN" sz="2800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lvl="0"/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文士和法利賽人虛假虔誠的表現</a:t>
            </a:r>
            <a:r>
              <a:rPr lang="en-US" altLang="zh-CN" b="1" dirty="0" smtClean="0">
                <a:latin typeface="DFKai-SB" pitchFamily="65" charset="-120"/>
                <a:ea typeface="DFKai-SB" pitchFamily="65" charset="-120"/>
              </a:rPr>
              <a:t>﹕</a:t>
            </a:r>
            <a:endParaRPr lang="en-US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latin typeface="PMingLiU" pitchFamily="18" charset="-120"/>
                <a:ea typeface="PMingLiU" pitchFamily="18" charset="-120"/>
              </a:rPr>
              <a:t>馬太福音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6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1-6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16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23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14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/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6:1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「你們要小心，不可將善事行在人的面前，故意叫他們看見，若是這樣，就不能得你們天父的賞賜了。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6:2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所以，你施捨的時候，不可在你前面吹號，像那假冒為善的人在會堂裡和街道上所行的，故意要得人的榮耀。我實在告訴你們，他們已經得了他們的賞賜。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6:3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你施捨的時候，不要叫左手知道右手所做的，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6:4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要叫你施捨的事行在暗中。你父在暗中察看，必然報答你（有古卷：必在明處報答你）。」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6:5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「你們禱告的時候，不可像那假冒為善的人，愛站在會堂裡和十字路口上禱告，故意叫人看見。我實在告訴你們，他們已經得了他們的賞賜。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6:6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你禱告的時候，要進你的內屋，關上門，禱告你在暗中的父；你父在暗中察看，必然報答你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TW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6:16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「你們禁食的時候，不可像那假冒為善的人，臉上帶著愁容；因為他們把臉弄得難看，故意叫人看出他們是禁食。我實在告訴你們，他們已經得了他們的賞賜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文士和法利賽人虛假虔誠的表現</a:t>
            </a:r>
            <a:r>
              <a:rPr lang="en-US" altLang="zh-CN" b="1" dirty="0" smtClean="0">
                <a:latin typeface="DFKai-SB" pitchFamily="65" charset="-120"/>
                <a:ea typeface="DFKai-SB" pitchFamily="65" charset="-120"/>
              </a:rPr>
              <a:t>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err="1" smtClean="0">
                <a:latin typeface="PMingLiU" pitchFamily="18" charset="-120"/>
                <a:ea typeface="PMingLiU" pitchFamily="18" charset="-120"/>
              </a:rPr>
              <a:t>馬太福音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23:5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他們一切所做的事都是要叫人看見，所以將佩戴的經文做寬了，衣裳的繸子做長了，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23:14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你們這假冒為善的文士和法利賽人有禍了！因為你們侵吞寡婦的家產，假意做很長的禱告，所以要受更重的刑罰。）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真正的虔誠</a:t>
            </a:r>
            <a:endParaRPr lang="en-US" sz="32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雅各書1:27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>
              <a:buNone/>
            </a:pP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 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在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　神我們的父面前，那清潔沒有玷污的虔誠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，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真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正的虔誠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清潔沒有玷污的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en-US" altLang="zh-CN" sz="2800" b="1" dirty="0" err="1" smtClean="0">
                <a:latin typeface="PMingLiU" pitchFamily="18" charset="-120"/>
                <a:ea typeface="PMingLiU" pitchFamily="18" charset="-120"/>
              </a:rPr>
              <a:t>含義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就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是真實而不虛假。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真正的虔誠不是自己以為自己如何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而是在上帝面前的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人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是否真的虔誠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不是用自己的標準來衡量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而是用上帝的標準來看的</a:t>
            </a:r>
            <a:r>
              <a:rPr lang="zh-CN" altLang="en-US" dirty="0" smtClean="0"/>
              <a:t>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真正的虔誠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雅各書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1﹕26-27</a:t>
            </a:r>
          </a:p>
          <a:p>
            <a:pPr lvl="0"/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1:26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若有人自以為虔誠，卻不勒住他的舌頭，反欺哄自己的心，這人的虔誠是虛的。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1:27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在　神我們的父面前，那清潔沒有玷污的虔誠，就是看顧在患難中的孤兒寡婦，並且保守自己不沾染世俗。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各在此所提出真正的虔誠包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括三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個方面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  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言語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  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愛心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  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聖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潔。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虔誠的表現之一</a:t>
            </a:r>
            <a:r>
              <a:rPr lang="en-US" altLang="zh-CN" sz="3600" b="1" dirty="0" smtClean="0">
                <a:latin typeface="DFKai-SB" pitchFamily="65" charset="-120"/>
                <a:ea typeface="DFKai-SB" pitchFamily="65" charset="-120"/>
              </a:rPr>
              <a:t>﹕</a:t>
            </a:r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勒住自己的舌頭</a:t>
            </a:r>
            <a:endParaRPr lang="en-US" sz="36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雅各書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1﹕26“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若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有人自以為虔誠，卻不勒住他的舌頭，反欺哄自己的心，這人的虔誠是虛的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</a:p>
          <a:p>
            <a:pPr lvl="0">
              <a:buNone/>
            </a:pP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一個虔誠敬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畏神的人必然是在言語上謹慎的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人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我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要謹慎我的言行，免得我舌頭犯罪；惡人在我面前的時候，我要用嚼環勒住我的口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詩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39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)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污穢的言語一句不可出口，只要隨事說造就人的好話，叫聽見的人得益處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弗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29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)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CA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淫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詞、妄語，和戲笑的話都不相宜；總要說感謝的話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”(弗5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4)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虔誠的表現之一</a:t>
            </a:r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﹕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勒住自己的舌頭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按著保羅在提前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7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節所說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操練敬虔首先就是“要棄絕那世俗的言語和老婦荒渺的話，”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言語上的虔誠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是雅各書在闡述基督徒聖潔行為上的一個重點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endParaRPr lang="en-CA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26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1-12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11-12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12</a:t>
            </a:r>
            <a:endParaRPr lang="en-US" sz="28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991</TotalTime>
  <Words>705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真正的虔誠</vt:lpstr>
      <vt:lpstr>何謂虔誠﹖</vt:lpstr>
      <vt:lpstr>對於虔誠最大的誤區</vt:lpstr>
      <vt:lpstr>文士和法利賽人虛假虔誠的表現﹕</vt:lpstr>
      <vt:lpstr>文士和法利賽人虛假虔誠的表現﹕</vt:lpstr>
      <vt:lpstr>真正的虔誠</vt:lpstr>
      <vt:lpstr>真正的虔誠</vt:lpstr>
      <vt:lpstr>虔誠的表現之一﹕勒住自己的舌頭</vt:lpstr>
      <vt:lpstr>虔誠的表現之一﹕勒住自己的舌頭</vt:lpstr>
      <vt:lpstr>虔誠的表現之二﹕對人的愛心表現</vt:lpstr>
      <vt:lpstr>虔誠的表現之三﹕保守自己不沾染世俗</vt:lpstr>
      <vt:lpstr>虔誠的表現之三﹕保守自己不沾染世俗</vt:lpstr>
      <vt:lpstr>敬虔的操練</vt:lpstr>
      <vt:lpstr>敬虔的操練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真正的虔誠</dc:title>
  <dc:creator>Li</dc:creator>
  <cp:lastModifiedBy>Li</cp:lastModifiedBy>
  <cp:revision>2</cp:revision>
  <dcterms:created xsi:type="dcterms:W3CDTF">2017-09-10T00:37:39Z</dcterms:created>
  <dcterms:modified xsi:type="dcterms:W3CDTF">2017-09-10T17:09:17Z</dcterms:modified>
</cp:coreProperties>
</file>